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9"/>
  </p:notesMasterIdLst>
  <p:handoutMasterIdLst>
    <p:handoutMasterId r:id="rId30"/>
  </p:handoutMasterIdLst>
  <p:sldIdLst>
    <p:sldId id="336" r:id="rId6"/>
    <p:sldId id="352" r:id="rId7"/>
    <p:sldId id="372" r:id="rId8"/>
    <p:sldId id="374" r:id="rId9"/>
    <p:sldId id="375" r:id="rId10"/>
    <p:sldId id="377" r:id="rId11"/>
    <p:sldId id="379" r:id="rId12"/>
    <p:sldId id="378"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297" r:id="rId28"/>
  </p:sldIdLst>
  <p:sldSz cx="12192000" cy="6858000"/>
  <p:notesSz cx="6858000" cy="9144000"/>
  <p:custDataLst>
    <p:tags r:id="rId31"/>
  </p:custDataLst>
  <p:defaultTex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356" userDrawn="1">
          <p15:clr>
            <a:srgbClr val="A4A3A4"/>
          </p15:clr>
        </p15:guide>
        <p15:guide id="4" orient="horz" pos="3952" userDrawn="1">
          <p15:clr>
            <a:srgbClr val="A4A3A4"/>
          </p15:clr>
        </p15:guide>
        <p15:guide id="5" orient="horz" pos="768" userDrawn="1">
          <p15:clr>
            <a:srgbClr val="A4A3A4"/>
          </p15:clr>
        </p15:guide>
        <p15:guide id="6" pos="313" userDrawn="1">
          <p15:clr>
            <a:srgbClr val="A4A3A4"/>
          </p15:clr>
        </p15:guide>
        <p15:guide id="7" orient="horz" pos="3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94B5E-2726-F306-2852-FC4F078AAFE1}" name="Alice Nutbrown" initials="AN" userId="S::Alice.Nutbrown@simmons-simmons.com::894f2090-0998-4cb4-9784-b1a0c1d801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15B"/>
    <a:srgbClr val="F2F2F2"/>
    <a:srgbClr val="3030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F5E7"/>
          </a:solidFill>
        </a:fill>
      </a:tcStyle>
    </a:wholeTbl>
    <a:band2H>
      <a:tcTxStyle/>
      <a:tcStyle>
        <a:tcBdr/>
        <a:fill>
          <a:solidFill>
            <a:srgbClr val="EDF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DCFB"/>
          </a:solidFill>
        </a:fill>
      </a:tcStyle>
    </a:wholeTbl>
    <a:band2H>
      <a:tcTxStyle/>
      <a:tcStyle>
        <a:tcBdr/>
        <a:fill>
          <a:solidFill>
            <a:srgbClr val="EDEE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6283" autoAdjust="0"/>
  </p:normalViewPr>
  <p:slideViewPr>
    <p:cSldViewPr snapToGrid="0">
      <p:cViewPr varScale="1">
        <p:scale>
          <a:sx n="96" d="100"/>
          <a:sy n="96" d="100"/>
        </p:scale>
        <p:origin x="1026" y="312"/>
      </p:cViewPr>
      <p:guideLst>
        <p:guide orient="horz" pos="2160"/>
        <p:guide pos="3840"/>
        <p:guide pos="7356"/>
        <p:guide orient="horz" pos="3952"/>
        <p:guide orient="horz" pos="768"/>
        <p:guide pos="313"/>
        <p:guide orient="horz" pos="391"/>
      </p:guideLst>
    </p:cSldViewPr>
  </p:slideViewPr>
  <p:outlineViewPr>
    <p:cViewPr>
      <p:scale>
        <a:sx n="33" d="100"/>
        <a:sy n="33" d="100"/>
      </p:scale>
      <p:origin x="0" y="-183068"/>
    </p:cViewPr>
  </p:outlineViewPr>
  <p:notesTextViewPr>
    <p:cViewPr>
      <p:scale>
        <a:sx n="1" d="1"/>
        <a:sy n="1" d="1"/>
      </p:scale>
      <p:origin x="0" y="0"/>
    </p:cViewPr>
  </p:notesTextViewPr>
  <p:sorterViewPr>
    <p:cViewPr>
      <p:scale>
        <a:sx n="100" d="100"/>
        <a:sy n="100" d="100"/>
      </p:scale>
      <p:origin x="0" y="-8826"/>
    </p:cViewPr>
  </p:sorterViewPr>
  <p:notesViewPr>
    <p:cSldViewPr snapToGrid="0">
      <p:cViewPr>
        <p:scale>
          <a:sx n="1" d="2"/>
          <a:sy n="1" d="2"/>
        </p:scale>
        <p:origin x="6552" y="2214"/>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theme" Target="theme/theme1.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viewProps" Target="viewProps.xml" Id="rId33"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notesMaster" Target="notesMasters/notesMaster1.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presProps" Target="presProps.xml" Id="rId32"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microsoft.com/office/2018/10/relationships/authors" Target="author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tags" Target="tags/tag1.xml" Id="rId31"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handoutMaster" Target="handoutMasters/handoutMaster1.xml" Id="rId30" /><Relationship Type="http://schemas.openxmlformats.org/officeDocument/2006/relationships/tableStyles" Target="tableStyles.xml" Id="rId35"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7BC9E-ACD9-02B4-7836-A2BA55E91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080D4D-84A5-0218-D797-A5856003A8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DEA28-BC10-2843-A0C8-0E8F113E131F}" type="datetimeFigureOut">
              <a:rPr lang="en-US" smtClean="0"/>
              <a:t>7/20/2025</a:t>
            </a:fld>
            <a:endParaRPr lang="en-US" dirty="0"/>
          </a:p>
        </p:txBody>
      </p:sp>
      <p:sp>
        <p:nvSpPr>
          <p:cNvPr id="4" name="Footer Placeholder 3">
            <a:extLst>
              <a:ext uri="{FF2B5EF4-FFF2-40B4-BE49-F238E27FC236}">
                <a16:creationId xmlns:a16="http://schemas.microsoft.com/office/drawing/2014/main" id="{1DBD7AD9-53B9-6EED-C3D3-5B584A2C70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7EB03FA-7266-9A68-2F5C-ED671B7E97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56D30A-3BD8-E640-8773-729955CF517F}" type="slidenum">
              <a:rPr lang="en-US" smtClean="0"/>
              <a:t>‹#›</a:t>
            </a:fld>
            <a:endParaRPr lang="en-US" dirty="0"/>
          </a:p>
        </p:txBody>
      </p:sp>
    </p:spTree>
    <p:extLst>
      <p:ext uri="{BB962C8B-B14F-4D97-AF65-F5344CB8AC3E}">
        <p14:creationId xmlns:p14="http://schemas.microsoft.com/office/powerpoint/2010/main" val="256511580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69" name="Shape 3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7115" latinLnBrk="0">
      <a:defRPr sz="1100" b="0" i="0">
        <a:latin typeface="Real Text" panose="020B0504020101010102" pitchFamily="34" charset="77"/>
        <a:ea typeface="+mn-ea"/>
        <a:cs typeface="+mn-cs"/>
        <a:sym typeface="Arial"/>
      </a:defRPr>
    </a:lvl1pPr>
    <a:lvl2pPr indent="114297" defTabSz="587115" latinLnBrk="0">
      <a:defRPr sz="1100">
        <a:latin typeface="+mn-lt"/>
        <a:ea typeface="+mn-ea"/>
        <a:cs typeface="+mn-cs"/>
        <a:sym typeface="Arial"/>
      </a:defRPr>
    </a:lvl2pPr>
    <a:lvl3pPr indent="228594" defTabSz="587115" latinLnBrk="0">
      <a:defRPr sz="1100">
        <a:latin typeface="+mn-lt"/>
        <a:ea typeface="+mn-ea"/>
        <a:cs typeface="+mn-cs"/>
        <a:sym typeface="Arial"/>
      </a:defRPr>
    </a:lvl3pPr>
    <a:lvl4pPr indent="342891" defTabSz="587115" latinLnBrk="0">
      <a:defRPr sz="1100">
        <a:latin typeface="+mn-lt"/>
        <a:ea typeface="+mn-ea"/>
        <a:cs typeface="+mn-cs"/>
        <a:sym typeface="Arial"/>
      </a:defRPr>
    </a:lvl4pPr>
    <a:lvl5pPr indent="457189" defTabSz="587115" latinLnBrk="0">
      <a:defRPr sz="1100">
        <a:latin typeface="+mn-lt"/>
        <a:ea typeface="+mn-ea"/>
        <a:cs typeface="+mn-cs"/>
        <a:sym typeface="Arial"/>
      </a:defRPr>
    </a:lvl5pPr>
    <a:lvl6pPr indent="571486" defTabSz="587115" latinLnBrk="0">
      <a:defRPr sz="1100">
        <a:latin typeface="+mn-lt"/>
        <a:ea typeface="+mn-ea"/>
        <a:cs typeface="+mn-cs"/>
        <a:sym typeface="Arial"/>
      </a:defRPr>
    </a:lvl6pPr>
    <a:lvl7pPr indent="685783" defTabSz="587115" latinLnBrk="0">
      <a:defRPr sz="1100">
        <a:latin typeface="+mn-lt"/>
        <a:ea typeface="+mn-ea"/>
        <a:cs typeface="+mn-cs"/>
        <a:sym typeface="Arial"/>
      </a:defRPr>
    </a:lvl7pPr>
    <a:lvl8pPr indent="800080" defTabSz="587115" latinLnBrk="0">
      <a:defRPr sz="1100">
        <a:latin typeface="+mn-lt"/>
        <a:ea typeface="+mn-ea"/>
        <a:cs typeface="+mn-cs"/>
        <a:sym typeface="Arial"/>
      </a:defRPr>
    </a:lvl8pPr>
    <a:lvl9pPr indent="914377" defTabSz="587115" latinLnBrk="0">
      <a:defRPr sz="11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157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B5B66-EFB1-AE2A-DD44-DA54881F6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A8467-FD9D-0681-5A2E-90A6E2398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B50E0-1EE0-F635-4200-FE0D00A3D6E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037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825FB-2294-E3DB-837E-5CEAA6C67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2F5A4-A18D-AF83-0BC1-EA835DE60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C668E-A39B-688D-AE79-34561636036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163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447C1-906E-C298-2F9A-024ECF414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BC4EB-706C-374C-B056-13CA98021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CE769-A730-E760-8A67-E37AA40D011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334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32D9-DC40-286C-7182-A786A36C8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04766-F80D-6273-6205-6B12452EC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37937-C121-1E38-7CB7-ED54AA66ECD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26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F96A-B333-8459-5A19-FBF43B3A1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947DF-A7B5-2EA8-1514-EFAE30A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A7A6A-00D0-5975-3D12-E09E0873212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266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7115" rtl="0" latinLnBrk="0"/>
            <a:endParaRPr lang="en-US" dirty="0"/>
          </a:p>
        </p:txBody>
      </p:sp>
    </p:spTree>
    <p:extLst>
      <p:ext uri="{BB962C8B-B14F-4D97-AF65-F5344CB8AC3E}">
        <p14:creationId xmlns:p14="http://schemas.microsoft.com/office/powerpoint/2010/main" val="2860860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png"/><Relationship Id="rId5" Type="http://schemas.openxmlformats.org/officeDocument/2006/relationships/tags" Target="../tags/tag19.xml"/><Relationship Id="rId10" Type="http://schemas.openxmlformats.org/officeDocument/2006/relationships/image" Target="../media/image2.jpg"/><Relationship Id="rId4" Type="http://schemas.openxmlformats.org/officeDocument/2006/relationships/tags" Target="../tags/tag18.xml"/><Relationship Id="rId9"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immonslegal-my.sharepoint.com/:b:/g/personal/alice_nutbrown_simmons-simmons_com/EQU2Kr0o4ApCg7e-BJiFbt4BXSxzsK08cVQsoPv84ivNNQ?e=PFI8Ab"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5" name="ConentLabel">
            <a:extLst>
              <a:ext uri="{FF2B5EF4-FFF2-40B4-BE49-F238E27FC236}">
                <a16:creationId xmlns:a16="http://schemas.microsoft.com/office/drawing/2014/main" id="{3A6BA943-A450-BC17-79B5-C6DF8D0A7C29}"/>
              </a:ext>
            </a:extLst>
          </p:cNvPr>
          <p:cNvSpPr>
            <a:spLocks noGrp="1"/>
          </p:cNvSpPr>
          <p:nvPr>
            <p:ph type="body" sz="quarter" idx="11" hasCustomPrompt="1"/>
          </p:nvPr>
        </p:nvSpPr>
        <p:spPr>
          <a:xfrm>
            <a:off x="484968" y="3613227"/>
            <a:ext cx="539427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smtClean="0">
                <a:ln>
                  <a:noFill/>
                </a:ln>
                <a:solidFill>
                  <a:srgbClr val="FC515B"/>
                </a:solidFill>
                <a:effectLst/>
                <a:uFillTx/>
                <a:latin typeface="+mj-lt"/>
                <a:ea typeface="Real Text"/>
                <a:cs typeface="Real Text"/>
                <a:sym typeface="Real Text"/>
              </a:defRPr>
            </a:lvl1pPr>
          </a:lstStyle>
          <a:p>
            <a:pPr lvl="0"/>
            <a:r>
              <a:rPr lang="en-US" dirty="0"/>
              <a:t>Contents</a:t>
            </a:r>
          </a:p>
        </p:txBody>
      </p:sp>
      <p:sp>
        <p:nvSpPr>
          <p:cNvPr id="55" name="Section6Label">
            <a:extLst>
              <a:ext uri="{FF2B5EF4-FFF2-40B4-BE49-F238E27FC236}">
                <a16:creationId xmlns:a16="http://schemas.microsoft.com/office/drawing/2014/main" id="{03F60AEA-925C-8DCB-5186-6B3B5F871AEB}"/>
              </a:ext>
            </a:extLst>
          </p:cNvPr>
          <p:cNvSpPr>
            <a:spLocks noGrp="1"/>
          </p:cNvSpPr>
          <p:nvPr>
            <p:ph type="body" sz="quarter" idx="23" hasCustomPrompt="1"/>
          </p:nvPr>
        </p:nvSpPr>
        <p:spPr>
          <a:xfrm>
            <a:off x="9425701" y="5609235"/>
            <a:ext cx="1820963" cy="243951"/>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54" name="Section6">
            <a:extLst>
              <a:ext uri="{FF2B5EF4-FFF2-40B4-BE49-F238E27FC236}">
                <a16:creationId xmlns:a16="http://schemas.microsoft.com/office/drawing/2014/main" id="{940C9E78-0DE4-7C23-1BA3-1734C4410852}"/>
              </a:ext>
            </a:extLst>
          </p:cNvPr>
          <p:cNvSpPr>
            <a:spLocks noGrp="1"/>
          </p:cNvSpPr>
          <p:nvPr>
            <p:ph type="body" sz="quarter" idx="22" hasCustomPrompt="1"/>
          </p:nvPr>
        </p:nvSpPr>
        <p:spPr>
          <a:xfrm>
            <a:off x="9425701" y="45551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06</a:t>
            </a:r>
          </a:p>
        </p:txBody>
      </p:sp>
      <p:sp>
        <p:nvSpPr>
          <p:cNvPr id="51" name="Section5Label">
            <a:extLst>
              <a:ext uri="{FF2B5EF4-FFF2-40B4-BE49-F238E27FC236}">
                <a16:creationId xmlns:a16="http://schemas.microsoft.com/office/drawing/2014/main" id="{4D76A738-C255-323D-795C-C569CC99167A}"/>
              </a:ext>
            </a:extLst>
          </p:cNvPr>
          <p:cNvSpPr>
            <a:spLocks noGrp="1"/>
          </p:cNvSpPr>
          <p:nvPr>
            <p:ph type="body" sz="quarter" idx="21" hasCustomPrompt="1"/>
          </p:nvPr>
        </p:nvSpPr>
        <p:spPr>
          <a:xfrm>
            <a:off x="7652473" y="5609235"/>
            <a:ext cx="1820963" cy="243951"/>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50" name="Section5">
            <a:extLst>
              <a:ext uri="{FF2B5EF4-FFF2-40B4-BE49-F238E27FC236}">
                <a16:creationId xmlns:a16="http://schemas.microsoft.com/office/drawing/2014/main" id="{68F18282-43B8-B48B-FED2-A34947AD1636}"/>
              </a:ext>
            </a:extLst>
          </p:cNvPr>
          <p:cNvSpPr>
            <a:spLocks noGrp="1"/>
          </p:cNvSpPr>
          <p:nvPr>
            <p:ph type="body" sz="quarter" idx="20" hasCustomPrompt="1"/>
          </p:nvPr>
        </p:nvSpPr>
        <p:spPr>
          <a:xfrm>
            <a:off x="7652473" y="45551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05</a:t>
            </a:r>
          </a:p>
        </p:txBody>
      </p:sp>
      <p:sp>
        <p:nvSpPr>
          <p:cNvPr id="45" name="Section4Label">
            <a:extLst>
              <a:ext uri="{FF2B5EF4-FFF2-40B4-BE49-F238E27FC236}">
                <a16:creationId xmlns:a16="http://schemas.microsoft.com/office/drawing/2014/main" id="{76F117C4-6F7D-ADDD-01FF-43F21D9F11A8}"/>
              </a:ext>
            </a:extLst>
          </p:cNvPr>
          <p:cNvSpPr>
            <a:spLocks noGrp="1"/>
          </p:cNvSpPr>
          <p:nvPr>
            <p:ph type="body" sz="quarter" idx="19" hasCustomPrompt="1"/>
          </p:nvPr>
        </p:nvSpPr>
        <p:spPr>
          <a:xfrm>
            <a:off x="5874468" y="5609235"/>
            <a:ext cx="1820963" cy="243951"/>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44" name="Section4">
            <a:extLst>
              <a:ext uri="{FF2B5EF4-FFF2-40B4-BE49-F238E27FC236}">
                <a16:creationId xmlns:a16="http://schemas.microsoft.com/office/drawing/2014/main" id="{0897DBFD-1340-5E23-D392-5A901D97BE3C}"/>
              </a:ext>
            </a:extLst>
          </p:cNvPr>
          <p:cNvSpPr>
            <a:spLocks noGrp="1"/>
          </p:cNvSpPr>
          <p:nvPr>
            <p:ph type="body" sz="quarter" idx="18" hasCustomPrompt="1"/>
          </p:nvPr>
        </p:nvSpPr>
        <p:spPr>
          <a:xfrm>
            <a:off x="5874468" y="45551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04</a:t>
            </a:r>
          </a:p>
        </p:txBody>
      </p:sp>
      <p:sp>
        <p:nvSpPr>
          <p:cNvPr id="41" name="Section3Label">
            <a:extLst>
              <a:ext uri="{FF2B5EF4-FFF2-40B4-BE49-F238E27FC236}">
                <a16:creationId xmlns:a16="http://schemas.microsoft.com/office/drawing/2014/main" id="{071D1A9B-1AE3-5B5D-278C-674E73BE61E9}"/>
              </a:ext>
            </a:extLst>
          </p:cNvPr>
          <p:cNvSpPr>
            <a:spLocks noGrp="1"/>
          </p:cNvSpPr>
          <p:nvPr>
            <p:ph type="body" sz="quarter" idx="17" hasCustomPrompt="1"/>
          </p:nvPr>
        </p:nvSpPr>
        <p:spPr>
          <a:xfrm>
            <a:off x="4072775" y="5609235"/>
            <a:ext cx="1820963" cy="243951"/>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40" name="Section3">
            <a:extLst>
              <a:ext uri="{FF2B5EF4-FFF2-40B4-BE49-F238E27FC236}">
                <a16:creationId xmlns:a16="http://schemas.microsoft.com/office/drawing/2014/main" id="{1226260E-A5E3-BC01-614E-5D40DFEC5546}"/>
              </a:ext>
            </a:extLst>
          </p:cNvPr>
          <p:cNvSpPr>
            <a:spLocks noGrp="1"/>
          </p:cNvSpPr>
          <p:nvPr>
            <p:ph type="body" sz="quarter" idx="16" hasCustomPrompt="1"/>
          </p:nvPr>
        </p:nvSpPr>
        <p:spPr>
          <a:xfrm>
            <a:off x="4072775" y="45551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03</a:t>
            </a:r>
          </a:p>
        </p:txBody>
      </p:sp>
      <p:sp>
        <p:nvSpPr>
          <p:cNvPr id="37" name="Section2Label">
            <a:extLst>
              <a:ext uri="{FF2B5EF4-FFF2-40B4-BE49-F238E27FC236}">
                <a16:creationId xmlns:a16="http://schemas.microsoft.com/office/drawing/2014/main" id="{CB57530E-1CA2-B3FA-09A6-E747446B8BFF}"/>
              </a:ext>
            </a:extLst>
          </p:cNvPr>
          <p:cNvSpPr>
            <a:spLocks noGrp="1"/>
          </p:cNvSpPr>
          <p:nvPr>
            <p:ph type="body" sz="quarter" idx="15" hasCustomPrompt="1"/>
          </p:nvPr>
        </p:nvSpPr>
        <p:spPr>
          <a:xfrm>
            <a:off x="2277385" y="5609235"/>
            <a:ext cx="1820963" cy="243951"/>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36" name="Section2">
            <a:extLst>
              <a:ext uri="{FF2B5EF4-FFF2-40B4-BE49-F238E27FC236}">
                <a16:creationId xmlns:a16="http://schemas.microsoft.com/office/drawing/2014/main" id="{C45410DC-89CD-F94E-2F2D-1C0CA4B59BCC}"/>
              </a:ext>
            </a:extLst>
          </p:cNvPr>
          <p:cNvSpPr>
            <a:spLocks noGrp="1"/>
          </p:cNvSpPr>
          <p:nvPr>
            <p:ph type="body" sz="quarter" idx="14" hasCustomPrompt="1"/>
          </p:nvPr>
        </p:nvSpPr>
        <p:spPr>
          <a:xfrm>
            <a:off x="2277385" y="45551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02</a:t>
            </a:r>
          </a:p>
        </p:txBody>
      </p:sp>
      <p:sp>
        <p:nvSpPr>
          <p:cNvPr id="27" name="Section1Label">
            <a:extLst>
              <a:ext uri="{FF2B5EF4-FFF2-40B4-BE49-F238E27FC236}">
                <a16:creationId xmlns:a16="http://schemas.microsoft.com/office/drawing/2014/main" id="{464A509B-0961-FE1B-F24F-13C2C4F823C4}"/>
              </a:ext>
            </a:extLst>
          </p:cNvPr>
          <p:cNvSpPr>
            <a:spLocks noGrp="1"/>
          </p:cNvSpPr>
          <p:nvPr>
            <p:ph type="body" sz="quarter" idx="13" hasCustomPrompt="1"/>
          </p:nvPr>
        </p:nvSpPr>
        <p:spPr>
          <a:xfrm>
            <a:off x="504157" y="5609235"/>
            <a:ext cx="1820963" cy="243951"/>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26" name="Section1">
            <a:extLst>
              <a:ext uri="{FF2B5EF4-FFF2-40B4-BE49-F238E27FC236}">
                <a16:creationId xmlns:a16="http://schemas.microsoft.com/office/drawing/2014/main" id="{DDB3005D-C03E-B431-134E-127DD6433E96}"/>
              </a:ext>
            </a:extLst>
          </p:cNvPr>
          <p:cNvSpPr>
            <a:spLocks noGrp="1"/>
          </p:cNvSpPr>
          <p:nvPr>
            <p:ph type="body" sz="quarter" idx="12" hasCustomPrompt="1"/>
          </p:nvPr>
        </p:nvSpPr>
        <p:spPr>
          <a:xfrm>
            <a:off x="504157" y="45551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01</a:t>
            </a:r>
          </a:p>
        </p:txBody>
      </p:sp>
      <p:pic>
        <p:nvPicPr>
          <p:cNvPr id="6" name="Rectangle 1">
            <a:extLst>
              <a:ext uri="{FF2B5EF4-FFF2-40B4-BE49-F238E27FC236}">
                <a16:creationId xmlns:a16="http://schemas.microsoft.com/office/drawing/2014/main" id="{D192ED2E-13C5-B074-E776-AEDF57803BCA}"/>
              </a:ext>
            </a:extLst>
          </p:cNvPr>
          <p:cNvPicPr>
            <a:picLocks/>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0" y="0"/>
            <a:ext cx="12193200" cy="3430800"/>
          </a:xfrm>
          <a:prstGeom prst="rect">
            <a:avLst/>
          </a:prstGeom>
          <a:solidFill>
            <a:srgbClr val="FFFFFF"/>
          </a:solidFill>
          <a:effectLst>
            <a:glow>
              <a:srgbClr val="000000"/>
            </a:glow>
          </a:effectLst>
        </p:spPr>
      </p:pic>
    </p:spTree>
    <p:extLst>
      <p:ext uri="{BB962C8B-B14F-4D97-AF65-F5344CB8AC3E}">
        <p14:creationId xmlns:p14="http://schemas.microsoft.com/office/powerpoint/2010/main" val="149639747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73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7_Main Content Slide">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D50F8FAA-A8F4-FDE9-11D3-C5E046A6C65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25" name="Text Placeholder 24">
            <a:extLst>
              <a:ext uri="{FF2B5EF4-FFF2-40B4-BE49-F238E27FC236}">
                <a16:creationId xmlns:a16="http://schemas.microsoft.com/office/drawing/2014/main" id="{1C2E744A-ADE8-2B07-0D82-CAF9BC5B19B5}"/>
              </a:ext>
            </a:extLst>
          </p:cNvPr>
          <p:cNvSpPr>
            <a:spLocks noGrp="1"/>
          </p:cNvSpPr>
          <p:nvPr>
            <p:ph type="body" sz="quarter" idx="28" hasCustomPrompt="1"/>
          </p:nvPr>
        </p:nvSpPr>
        <p:spPr>
          <a:xfrm>
            <a:off x="499286" y="1225865"/>
            <a:ext cx="3222108" cy="340120"/>
          </a:xfrm>
          <a:prstGeom prst="rect">
            <a:avLst/>
          </a:prstGeom>
        </p:spPr>
        <p:txBody>
          <a:bodyPr lIns="0" tIns="0" rIns="0" bIns="0" numCol="1" spcCol="0"/>
          <a:lstStyle>
            <a:lvl1pPr>
              <a:spcBef>
                <a:spcPts val="0"/>
              </a:spcBef>
              <a:spcAft>
                <a:spcPts val="600"/>
              </a:spcAft>
              <a:defRPr sz="1600" b="0">
                <a:solidFill>
                  <a:srgbClr val="FC515B"/>
                </a:solidFill>
                <a:latin typeface="+mj-lt"/>
              </a:defRPr>
            </a:lvl1pPr>
          </a:lstStyle>
          <a:p>
            <a:pPr lvl="0"/>
            <a:r>
              <a:rPr lang="en-US" dirty="0"/>
              <a:t>Heading</a:t>
            </a:r>
          </a:p>
          <a:p>
            <a:pPr lvl="0"/>
            <a:endParaRPr lang="en-US" dirty="0"/>
          </a:p>
        </p:txBody>
      </p:sp>
      <p:sp>
        <p:nvSpPr>
          <p:cNvPr id="20" name="Text Placeholder 24">
            <a:extLst>
              <a:ext uri="{FF2B5EF4-FFF2-40B4-BE49-F238E27FC236}">
                <a16:creationId xmlns:a16="http://schemas.microsoft.com/office/drawing/2014/main" id="{30237A99-E17F-84D3-0612-84349B55771A}"/>
              </a:ext>
            </a:extLst>
          </p:cNvPr>
          <p:cNvSpPr>
            <a:spLocks noGrp="1"/>
          </p:cNvSpPr>
          <p:nvPr>
            <p:ph type="body" sz="quarter" idx="26" hasCustomPrompt="1"/>
          </p:nvPr>
        </p:nvSpPr>
        <p:spPr>
          <a:xfrm>
            <a:off x="8024196" y="2358922"/>
            <a:ext cx="3653454" cy="2246769"/>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a:t>
            </a:r>
          </a:p>
        </p:txBody>
      </p:sp>
      <p:sp>
        <p:nvSpPr>
          <p:cNvPr id="7" name="Text Placeholder 24">
            <a:extLst>
              <a:ext uri="{FF2B5EF4-FFF2-40B4-BE49-F238E27FC236}">
                <a16:creationId xmlns:a16="http://schemas.microsoft.com/office/drawing/2014/main" id="{A56C7C13-85CD-3298-98EB-32B30130003E}"/>
              </a:ext>
            </a:extLst>
          </p:cNvPr>
          <p:cNvSpPr>
            <a:spLocks noGrp="1"/>
          </p:cNvSpPr>
          <p:nvPr>
            <p:ph type="body" sz="quarter" idx="31" hasCustomPrompt="1"/>
          </p:nvPr>
        </p:nvSpPr>
        <p:spPr>
          <a:xfrm>
            <a:off x="3851789" y="1225865"/>
            <a:ext cx="3222108" cy="340120"/>
          </a:xfrm>
          <a:prstGeom prst="rect">
            <a:avLst/>
          </a:prstGeom>
        </p:spPr>
        <p:txBody>
          <a:bodyPr lIns="0" tIns="0" rIns="0" bIns="0" numCol="1" spcCol="0"/>
          <a:lstStyle>
            <a:lvl1pPr>
              <a:spcBef>
                <a:spcPts val="0"/>
              </a:spcBef>
              <a:spcAft>
                <a:spcPts val="600"/>
              </a:spcAft>
              <a:defRPr sz="1600" b="0">
                <a:solidFill>
                  <a:srgbClr val="FC515B"/>
                </a:solidFill>
                <a:latin typeface="+mj-lt"/>
              </a:defRPr>
            </a:lvl1pPr>
          </a:lstStyle>
          <a:p>
            <a:pPr lvl="0"/>
            <a:r>
              <a:rPr lang="en-US" dirty="0"/>
              <a:t>Heading</a:t>
            </a:r>
          </a:p>
          <a:p>
            <a:pPr lvl="0"/>
            <a:endParaRPr lang="en-US" dirty="0"/>
          </a:p>
        </p:txBody>
      </p:sp>
      <p:sp>
        <p:nvSpPr>
          <p:cNvPr id="2" name="Text Placeholder 24">
            <a:extLst>
              <a:ext uri="{FF2B5EF4-FFF2-40B4-BE49-F238E27FC236}">
                <a16:creationId xmlns:a16="http://schemas.microsoft.com/office/drawing/2014/main" id="{947E54F6-2B89-AD94-3F76-9FD65230895B}"/>
              </a:ext>
            </a:extLst>
          </p:cNvPr>
          <p:cNvSpPr>
            <a:spLocks noGrp="1"/>
          </p:cNvSpPr>
          <p:nvPr>
            <p:ph type="body" sz="quarter" idx="32" hasCustomPrompt="1"/>
          </p:nvPr>
        </p:nvSpPr>
        <p:spPr>
          <a:xfrm>
            <a:off x="499286" y="1633461"/>
            <a:ext cx="3222108" cy="4599129"/>
          </a:xfrm>
          <a:prstGeom prst="rect">
            <a:avLst/>
          </a:prstGeom>
        </p:spPr>
        <p:txBody>
          <a:bodyPr lIns="0" tIns="0" rIns="0" bIns="0" numCol="1" spcCol="0"/>
          <a:lstStyle>
            <a:lvl1pPr>
              <a:spcBef>
                <a:spcPts val="0"/>
              </a:spcBef>
              <a:spcAft>
                <a:spcPts val="600"/>
              </a:spcAft>
              <a:defRPr sz="1200" b="0">
                <a:solidFill>
                  <a:schemeClr val="tx1"/>
                </a:solidFill>
                <a:latin typeface="+mn-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Praesent</a:t>
            </a:r>
            <a:r>
              <a:rPr lang="en-US" dirty="0"/>
              <a:t> </a:t>
            </a:r>
            <a:r>
              <a:rPr lang="en-US" dirty="0" err="1"/>
              <a:t>nec</a:t>
            </a:r>
            <a:r>
              <a:rPr lang="en-US" dirty="0"/>
              <a:t> </a:t>
            </a:r>
            <a:r>
              <a:rPr lang="en-US" dirty="0" err="1"/>
              <a:t>scelerisque</a:t>
            </a:r>
            <a:r>
              <a:rPr lang="en-US" dirty="0"/>
              <a:t> </a:t>
            </a:r>
            <a:r>
              <a:rPr lang="en-US" dirty="0" err="1"/>
              <a:t>neque</a:t>
            </a:r>
            <a:r>
              <a:rPr lang="en-US" dirty="0"/>
              <a:t>. Ut cursus </a:t>
            </a:r>
            <a:r>
              <a:rPr lang="en-US" dirty="0" err="1"/>
              <a:t>aliquet</a:t>
            </a:r>
            <a:r>
              <a:rPr lang="en-US" dirty="0"/>
              <a:t> ante </a:t>
            </a:r>
            <a:r>
              <a:rPr lang="en-US" dirty="0" err="1"/>
              <a:t>ut</a:t>
            </a:r>
            <a:r>
              <a:rPr lang="en-US" dirty="0"/>
              <a:t> </a:t>
            </a:r>
            <a:r>
              <a:rPr lang="en-US" dirty="0" err="1"/>
              <a:t>ultrices</a:t>
            </a:r>
            <a:r>
              <a:rPr lang="en-US" dirty="0"/>
              <a:t>. </a:t>
            </a:r>
            <a:r>
              <a:rPr lang="en-US" dirty="0" err="1"/>
              <a:t>Aliquam</a:t>
            </a:r>
            <a:r>
              <a:rPr lang="en-US" dirty="0"/>
              <a:t> </a:t>
            </a:r>
            <a:r>
              <a:rPr lang="en-US" dirty="0" err="1"/>
              <a:t>eget</a:t>
            </a:r>
            <a:r>
              <a:rPr lang="en-US" dirty="0"/>
              <a:t> </a:t>
            </a:r>
            <a:r>
              <a:rPr lang="en-US" dirty="0" err="1"/>
              <a:t>nulla</a:t>
            </a:r>
            <a:r>
              <a:rPr lang="en-US" dirty="0"/>
              <a:t> at </a:t>
            </a:r>
            <a:r>
              <a:rPr lang="en-US" dirty="0" err="1"/>
              <a:t>mauris</a:t>
            </a:r>
            <a:r>
              <a:rPr lang="en-US" dirty="0"/>
              <a:t> vestibulum </a:t>
            </a:r>
            <a:r>
              <a:rPr lang="en-US" dirty="0" err="1"/>
              <a:t>eleifend</a:t>
            </a:r>
            <a:r>
              <a:rPr lang="en-US" dirty="0"/>
              <a:t> </a:t>
            </a:r>
            <a:r>
              <a:rPr lang="en-US" dirty="0" err="1"/>
              <a:t>posuere</a:t>
            </a:r>
            <a:r>
              <a:rPr lang="en-US" dirty="0"/>
              <a:t> </a:t>
            </a:r>
            <a:r>
              <a:rPr lang="en-US" dirty="0" err="1"/>
              <a:t>eu</a:t>
            </a:r>
            <a:r>
              <a:rPr lang="en-US" dirty="0"/>
              <a:t> eros. Vestibulum id gravida libero. </a:t>
            </a:r>
            <a:r>
              <a:rPr lang="en-US" dirty="0" err="1"/>
              <a:t>Quisque</a:t>
            </a:r>
            <a:r>
              <a:rPr lang="en-US" dirty="0"/>
              <a:t> </a:t>
            </a:r>
            <a:r>
              <a:rPr lang="en-US" dirty="0" err="1"/>
              <a:t>ut</a:t>
            </a:r>
            <a:r>
              <a:rPr lang="en-US" dirty="0"/>
              <a:t> </a:t>
            </a:r>
            <a:r>
              <a:rPr lang="en-US" dirty="0" err="1"/>
              <a:t>massa</a:t>
            </a:r>
            <a:r>
              <a:rPr lang="en-US" dirty="0"/>
              <a:t> lorem. Sed </a:t>
            </a:r>
            <a:r>
              <a:rPr lang="en-US" dirty="0" err="1"/>
              <a:t>suscipit</a:t>
            </a:r>
            <a:r>
              <a:rPr lang="en-US" dirty="0"/>
              <a:t> ipsum </a:t>
            </a:r>
            <a:r>
              <a:rPr lang="en-US" dirty="0" err="1"/>
              <a:t>tellus</a:t>
            </a:r>
            <a:r>
              <a:rPr lang="en-US" dirty="0"/>
              <a:t>, at </a:t>
            </a:r>
            <a:r>
              <a:rPr lang="en-US" dirty="0" err="1"/>
              <a:t>venenatis</a:t>
            </a:r>
            <a:r>
              <a:rPr lang="en-US" dirty="0"/>
              <a:t> libero </a:t>
            </a:r>
            <a:r>
              <a:rPr lang="en-US" dirty="0" err="1"/>
              <a:t>imperdiet</a:t>
            </a:r>
            <a:r>
              <a:rPr lang="en-US" dirty="0"/>
              <a:t> sit </a:t>
            </a:r>
            <a:r>
              <a:rPr lang="en-US" dirty="0" err="1"/>
              <a:t>amet</a:t>
            </a:r>
            <a:r>
              <a:rPr lang="en-US" dirty="0"/>
              <a:t>. Maecenas sit </a:t>
            </a:r>
            <a:r>
              <a:rPr lang="en-US" dirty="0" err="1"/>
              <a:t>amet</a:t>
            </a:r>
            <a:r>
              <a:rPr lang="en-US" dirty="0"/>
              <a:t> </a:t>
            </a:r>
            <a:r>
              <a:rPr lang="en-US" dirty="0" err="1"/>
              <a:t>metus</a:t>
            </a:r>
            <a:r>
              <a:rPr lang="en-US" dirty="0"/>
              <a:t> sit </a:t>
            </a:r>
            <a:r>
              <a:rPr lang="en-US" dirty="0" err="1"/>
              <a:t>amet</a:t>
            </a:r>
            <a:r>
              <a:rPr lang="en-US" dirty="0"/>
              <a:t> </a:t>
            </a:r>
            <a:r>
              <a:rPr lang="en-US" dirty="0" err="1"/>
              <a:t>quam</a:t>
            </a:r>
            <a:r>
              <a:rPr lang="en-US" dirty="0"/>
              <a:t> </a:t>
            </a:r>
            <a:r>
              <a:rPr lang="en-US" dirty="0" err="1"/>
              <a:t>rhoncus</a:t>
            </a:r>
            <a:r>
              <a:rPr lang="en-US" dirty="0"/>
              <a:t> </a:t>
            </a:r>
            <a:r>
              <a:rPr lang="en-US" dirty="0" err="1"/>
              <a:t>iaculis</a:t>
            </a:r>
            <a:r>
              <a:rPr lang="en-US" dirty="0"/>
              <a:t> sit </a:t>
            </a:r>
            <a:r>
              <a:rPr lang="en-US" dirty="0" err="1"/>
              <a:t>amet</a:t>
            </a:r>
            <a:r>
              <a:rPr lang="en-US" dirty="0"/>
              <a:t> ac </a:t>
            </a:r>
            <a:r>
              <a:rPr lang="en-US" dirty="0" err="1"/>
              <a:t>turpis</a:t>
            </a:r>
            <a:r>
              <a:rPr lang="en-US" dirty="0"/>
              <a:t>. </a:t>
            </a:r>
            <a:r>
              <a:rPr lang="en-US" dirty="0" err="1"/>
              <a:t>Mauris</a:t>
            </a:r>
            <a:r>
              <a:rPr lang="en-US" dirty="0"/>
              <a:t> at ipsum maximus, dictum </a:t>
            </a:r>
            <a:r>
              <a:rPr lang="en-US" dirty="0" err="1"/>
              <a:t>massa</a:t>
            </a:r>
            <a:r>
              <a:rPr lang="en-US" dirty="0"/>
              <a:t> id, </a:t>
            </a:r>
            <a:r>
              <a:rPr lang="en-US" dirty="0" err="1"/>
              <a:t>malesuada</a:t>
            </a:r>
            <a:r>
              <a:rPr lang="en-US" dirty="0"/>
              <a:t> </a:t>
            </a:r>
            <a:r>
              <a:rPr lang="en-US" dirty="0" err="1"/>
              <a:t>nisl</a:t>
            </a:r>
            <a:r>
              <a:rPr lang="en-US" dirty="0"/>
              <a:t>. 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Quisque</a:t>
            </a:r>
            <a:r>
              <a:rPr lang="en-US" dirty="0"/>
              <a:t> ac </a:t>
            </a:r>
            <a:r>
              <a:rPr lang="en-US" dirty="0" err="1"/>
              <a:t>ultricies</a:t>
            </a:r>
            <a:r>
              <a:rPr lang="en-US" dirty="0"/>
              <a:t> sem. </a:t>
            </a:r>
            <a:r>
              <a:rPr lang="en-US" dirty="0" err="1"/>
              <a:t>Suspendisse</a:t>
            </a:r>
            <a:r>
              <a:rPr lang="en-US" dirty="0"/>
              <a:t> dictum </a:t>
            </a:r>
            <a:r>
              <a:rPr lang="en-US" dirty="0" err="1"/>
              <a:t>quam</a:t>
            </a:r>
            <a:r>
              <a:rPr lang="en-US" dirty="0"/>
              <a:t> id </a:t>
            </a:r>
            <a:r>
              <a:rPr lang="en-US" dirty="0" err="1"/>
              <a:t>elit</a:t>
            </a:r>
            <a:r>
              <a:rPr lang="en-US" dirty="0"/>
              <a:t> </a:t>
            </a:r>
            <a:r>
              <a:rPr lang="en-US" dirty="0" err="1"/>
              <a:t>tincidunt</a:t>
            </a:r>
            <a:r>
              <a:rPr lang="en-US" dirty="0"/>
              <a:t>,</a:t>
            </a:r>
          </a:p>
          <a:p>
            <a:pPr lvl="0"/>
            <a:endParaRPr lang="en-US" dirty="0"/>
          </a:p>
        </p:txBody>
      </p:sp>
      <p:sp>
        <p:nvSpPr>
          <p:cNvPr id="3" name="Text Placeholder 24">
            <a:extLst>
              <a:ext uri="{FF2B5EF4-FFF2-40B4-BE49-F238E27FC236}">
                <a16:creationId xmlns:a16="http://schemas.microsoft.com/office/drawing/2014/main" id="{521CCCA4-BDDE-C376-955F-34DC057284D9}"/>
              </a:ext>
            </a:extLst>
          </p:cNvPr>
          <p:cNvSpPr>
            <a:spLocks noGrp="1"/>
          </p:cNvSpPr>
          <p:nvPr>
            <p:ph type="body" sz="quarter" idx="33" hasCustomPrompt="1"/>
          </p:nvPr>
        </p:nvSpPr>
        <p:spPr>
          <a:xfrm>
            <a:off x="3851789" y="1633461"/>
            <a:ext cx="3222108" cy="4599129"/>
          </a:xfrm>
          <a:prstGeom prst="rect">
            <a:avLst/>
          </a:prstGeom>
        </p:spPr>
        <p:txBody>
          <a:bodyPr lIns="0" tIns="0" rIns="0" bIns="0" numCol="1" spcCol="0"/>
          <a:lstStyle>
            <a:lvl1pPr>
              <a:spcBef>
                <a:spcPts val="0"/>
              </a:spcBef>
              <a:spcAft>
                <a:spcPts val="600"/>
              </a:spcAft>
              <a:defRPr sz="1200" b="0">
                <a:solidFill>
                  <a:schemeClr val="tx1"/>
                </a:solidFill>
                <a:latin typeface="+mn-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Praesent</a:t>
            </a:r>
            <a:r>
              <a:rPr lang="en-US" dirty="0"/>
              <a:t> </a:t>
            </a:r>
            <a:r>
              <a:rPr lang="en-US" dirty="0" err="1"/>
              <a:t>nec</a:t>
            </a:r>
            <a:r>
              <a:rPr lang="en-US" dirty="0"/>
              <a:t> </a:t>
            </a:r>
            <a:r>
              <a:rPr lang="en-US" dirty="0" err="1"/>
              <a:t>scelerisque</a:t>
            </a:r>
            <a:r>
              <a:rPr lang="en-US" dirty="0"/>
              <a:t> </a:t>
            </a:r>
            <a:r>
              <a:rPr lang="en-US" dirty="0" err="1"/>
              <a:t>neque</a:t>
            </a:r>
            <a:r>
              <a:rPr lang="en-US" dirty="0"/>
              <a:t>. Ut cursus </a:t>
            </a:r>
            <a:r>
              <a:rPr lang="en-US" dirty="0" err="1"/>
              <a:t>aliquet</a:t>
            </a:r>
            <a:r>
              <a:rPr lang="en-US" dirty="0"/>
              <a:t> ante </a:t>
            </a:r>
            <a:r>
              <a:rPr lang="en-US" dirty="0" err="1"/>
              <a:t>ut</a:t>
            </a:r>
            <a:r>
              <a:rPr lang="en-US" dirty="0"/>
              <a:t> </a:t>
            </a:r>
            <a:r>
              <a:rPr lang="en-US" dirty="0" err="1"/>
              <a:t>ultrices</a:t>
            </a:r>
            <a:r>
              <a:rPr lang="en-US" dirty="0"/>
              <a:t>. </a:t>
            </a:r>
            <a:r>
              <a:rPr lang="en-US" dirty="0" err="1"/>
              <a:t>Aliquam</a:t>
            </a:r>
            <a:r>
              <a:rPr lang="en-US" dirty="0"/>
              <a:t> </a:t>
            </a:r>
            <a:r>
              <a:rPr lang="en-US" dirty="0" err="1"/>
              <a:t>eget</a:t>
            </a:r>
            <a:r>
              <a:rPr lang="en-US" dirty="0"/>
              <a:t> </a:t>
            </a:r>
            <a:r>
              <a:rPr lang="en-US" dirty="0" err="1"/>
              <a:t>nulla</a:t>
            </a:r>
            <a:r>
              <a:rPr lang="en-US" dirty="0"/>
              <a:t> at </a:t>
            </a:r>
            <a:r>
              <a:rPr lang="en-US" dirty="0" err="1"/>
              <a:t>mauris</a:t>
            </a:r>
            <a:r>
              <a:rPr lang="en-US" dirty="0"/>
              <a:t> vestibulum </a:t>
            </a:r>
            <a:r>
              <a:rPr lang="en-US" dirty="0" err="1"/>
              <a:t>eleifend</a:t>
            </a:r>
            <a:r>
              <a:rPr lang="en-US" dirty="0"/>
              <a:t> </a:t>
            </a:r>
            <a:r>
              <a:rPr lang="en-US" dirty="0" err="1"/>
              <a:t>posuere</a:t>
            </a:r>
            <a:r>
              <a:rPr lang="en-US" dirty="0"/>
              <a:t> </a:t>
            </a:r>
            <a:r>
              <a:rPr lang="en-US" dirty="0" err="1"/>
              <a:t>eu</a:t>
            </a:r>
            <a:r>
              <a:rPr lang="en-US" dirty="0"/>
              <a:t> eros. Vestibulum id gravida libero. </a:t>
            </a:r>
            <a:r>
              <a:rPr lang="en-US" dirty="0" err="1"/>
              <a:t>Quisque</a:t>
            </a:r>
            <a:r>
              <a:rPr lang="en-US" dirty="0"/>
              <a:t> </a:t>
            </a:r>
            <a:r>
              <a:rPr lang="en-US" dirty="0" err="1"/>
              <a:t>ut</a:t>
            </a:r>
            <a:r>
              <a:rPr lang="en-US" dirty="0"/>
              <a:t> </a:t>
            </a:r>
            <a:r>
              <a:rPr lang="en-US" dirty="0" err="1"/>
              <a:t>massa</a:t>
            </a:r>
            <a:r>
              <a:rPr lang="en-US" dirty="0"/>
              <a:t> lorem. Sed </a:t>
            </a:r>
            <a:r>
              <a:rPr lang="en-US" dirty="0" err="1"/>
              <a:t>suscipit</a:t>
            </a:r>
            <a:r>
              <a:rPr lang="en-US" dirty="0"/>
              <a:t> ipsum </a:t>
            </a:r>
            <a:r>
              <a:rPr lang="en-US" dirty="0" err="1"/>
              <a:t>tellus</a:t>
            </a:r>
            <a:r>
              <a:rPr lang="en-US" dirty="0"/>
              <a:t>, at </a:t>
            </a:r>
            <a:r>
              <a:rPr lang="en-US" dirty="0" err="1"/>
              <a:t>venenatis</a:t>
            </a:r>
            <a:r>
              <a:rPr lang="en-US" dirty="0"/>
              <a:t> libero </a:t>
            </a:r>
            <a:r>
              <a:rPr lang="en-US" dirty="0" err="1"/>
              <a:t>imperdiet</a:t>
            </a:r>
            <a:r>
              <a:rPr lang="en-US" dirty="0"/>
              <a:t> sit </a:t>
            </a:r>
            <a:r>
              <a:rPr lang="en-US" dirty="0" err="1"/>
              <a:t>amet</a:t>
            </a:r>
            <a:r>
              <a:rPr lang="en-US" dirty="0"/>
              <a:t>. Maecenas sit </a:t>
            </a:r>
            <a:r>
              <a:rPr lang="en-US" dirty="0" err="1"/>
              <a:t>amet</a:t>
            </a:r>
            <a:r>
              <a:rPr lang="en-US" dirty="0"/>
              <a:t> </a:t>
            </a:r>
            <a:r>
              <a:rPr lang="en-US" dirty="0" err="1"/>
              <a:t>metus</a:t>
            </a:r>
            <a:r>
              <a:rPr lang="en-US" dirty="0"/>
              <a:t> sit </a:t>
            </a:r>
            <a:r>
              <a:rPr lang="en-US" dirty="0" err="1"/>
              <a:t>amet</a:t>
            </a:r>
            <a:r>
              <a:rPr lang="en-US" dirty="0"/>
              <a:t> </a:t>
            </a:r>
            <a:r>
              <a:rPr lang="en-US" dirty="0" err="1"/>
              <a:t>quam</a:t>
            </a:r>
            <a:r>
              <a:rPr lang="en-US" dirty="0"/>
              <a:t> </a:t>
            </a:r>
            <a:r>
              <a:rPr lang="en-US" dirty="0" err="1"/>
              <a:t>rhoncus</a:t>
            </a:r>
            <a:r>
              <a:rPr lang="en-US" dirty="0"/>
              <a:t> </a:t>
            </a:r>
            <a:r>
              <a:rPr lang="en-US" dirty="0" err="1"/>
              <a:t>iaculis</a:t>
            </a:r>
            <a:r>
              <a:rPr lang="en-US" dirty="0"/>
              <a:t> sit </a:t>
            </a:r>
            <a:r>
              <a:rPr lang="en-US" dirty="0" err="1"/>
              <a:t>amet</a:t>
            </a:r>
            <a:r>
              <a:rPr lang="en-US" dirty="0"/>
              <a:t> ac </a:t>
            </a:r>
            <a:r>
              <a:rPr lang="en-US" dirty="0" err="1"/>
              <a:t>turpis</a:t>
            </a:r>
            <a:r>
              <a:rPr lang="en-US" dirty="0"/>
              <a:t>. </a:t>
            </a:r>
            <a:r>
              <a:rPr lang="en-US" dirty="0" err="1"/>
              <a:t>Mauris</a:t>
            </a:r>
            <a:r>
              <a:rPr lang="en-US" dirty="0"/>
              <a:t> at ipsum maximus, dictum </a:t>
            </a:r>
            <a:r>
              <a:rPr lang="en-US" dirty="0" err="1"/>
              <a:t>massa</a:t>
            </a:r>
            <a:r>
              <a:rPr lang="en-US" dirty="0"/>
              <a:t> id, </a:t>
            </a:r>
            <a:r>
              <a:rPr lang="en-US" dirty="0" err="1"/>
              <a:t>malesuada</a:t>
            </a:r>
            <a:r>
              <a:rPr lang="en-US" dirty="0"/>
              <a:t> </a:t>
            </a:r>
            <a:r>
              <a:rPr lang="en-US" dirty="0" err="1"/>
              <a:t>nisl</a:t>
            </a:r>
            <a:r>
              <a:rPr lang="en-US" dirty="0"/>
              <a:t>. 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Quisque</a:t>
            </a:r>
            <a:r>
              <a:rPr lang="en-US" dirty="0"/>
              <a:t> ac </a:t>
            </a:r>
            <a:r>
              <a:rPr lang="en-US" dirty="0" err="1"/>
              <a:t>ultricies</a:t>
            </a:r>
            <a:r>
              <a:rPr lang="en-US" dirty="0"/>
              <a:t> sem. </a:t>
            </a:r>
            <a:r>
              <a:rPr lang="en-US" dirty="0" err="1"/>
              <a:t>Suspendisse</a:t>
            </a:r>
            <a:r>
              <a:rPr lang="en-US" dirty="0"/>
              <a:t> dictum </a:t>
            </a:r>
            <a:r>
              <a:rPr lang="en-US" dirty="0" err="1"/>
              <a:t>quam</a:t>
            </a:r>
            <a:r>
              <a:rPr lang="en-US" dirty="0"/>
              <a:t> id </a:t>
            </a:r>
            <a:r>
              <a:rPr lang="en-US" dirty="0" err="1"/>
              <a:t>elit</a:t>
            </a:r>
            <a:r>
              <a:rPr lang="en-US" dirty="0"/>
              <a:t> </a:t>
            </a:r>
            <a:r>
              <a:rPr lang="en-US" dirty="0" err="1"/>
              <a:t>tincidunt</a:t>
            </a:r>
            <a:r>
              <a:rPr lang="en-US" dirty="0"/>
              <a:t>,</a:t>
            </a:r>
          </a:p>
          <a:p>
            <a:pPr lvl="0"/>
            <a:endParaRPr lang="en-US" dirty="0"/>
          </a:p>
        </p:txBody>
      </p:sp>
      <p:sp>
        <p:nvSpPr>
          <p:cNvPr id="8" name="Picture Placeholder 5">
            <a:extLst>
              <a:ext uri="{FF2B5EF4-FFF2-40B4-BE49-F238E27FC236}">
                <a16:creationId xmlns:a16="http://schemas.microsoft.com/office/drawing/2014/main" id="{8A53237D-89BA-218B-7C32-5FE14C64CF80}"/>
              </a:ext>
            </a:extLst>
          </p:cNvPr>
          <p:cNvSpPr>
            <a:spLocks noGrp="1"/>
          </p:cNvSpPr>
          <p:nvPr>
            <p:ph type="pic" sz="quarter" idx="29"/>
          </p:nvPr>
        </p:nvSpPr>
        <p:spPr>
          <a:xfrm>
            <a:off x="8024195" y="4899259"/>
            <a:ext cx="870120" cy="86852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Tree>
    <p:extLst>
      <p:ext uri="{BB962C8B-B14F-4D97-AF65-F5344CB8AC3E}">
        <p14:creationId xmlns:p14="http://schemas.microsoft.com/office/powerpoint/2010/main" val="255255872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Main Content Slide">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861D6F0-0CF7-4A42-56D4-05362FCDFAA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10" name="Text Placeholder 24">
            <a:extLst>
              <a:ext uri="{FF2B5EF4-FFF2-40B4-BE49-F238E27FC236}">
                <a16:creationId xmlns:a16="http://schemas.microsoft.com/office/drawing/2014/main" id="{B8BA90BD-8747-0A45-AE47-E44FCC7F30FE}"/>
              </a:ext>
            </a:extLst>
          </p:cNvPr>
          <p:cNvSpPr>
            <a:spLocks noGrp="1"/>
          </p:cNvSpPr>
          <p:nvPr>
            <p:ph type="body" sz="quarter" idx="30" hasCustomPrompt="1"/>
          </p:nvPr>
        </p:nvSpPr>
        <p:spPr>
          <a:xfrm>
            <a:off x="523568" y="3268292"/>
            <a:ext cx="3627348" cy="215444"/>
          </a:xfrm>
          <a:prstGeom prst="rect">
            <a:avLst/>
          </a:prstGeom>
        </p:spPr>
        <p:txBody>
          <a:bodyPr lIns="0" tIns="0" rIns="0" bIns="0"/>
          <a:lstStyle>
            <a:lvl1pPr>
              <a:defRPr kumimoji="0" lang="en-US" sz="1600" b="0" i="0" u="none" strike="noStrike" cap="none" spc="0" normalizeH="0" baseline="0" dirty="0">
                <a:ln>
                  <a:noFill/>
                </a:ln>
                <a:solidFill>
                  <a:schemeClr val="tx2"/>
                </a:solidFill>
                <a:effectLst/>
                <a:uFillTx/>
                <a:latin typeface="+mj-lt"/>
                <a:ea typeface="+mj-ea"/>
                <a:cs typeface="+mj-cs"/>
                <a:sym typeface="Arial"/>
              </a:defRPr>
            </a:lvl1pPr>
          </a:lstStyle>
          <a:p>
            <a:pPr lvl="0"/>
            <a:r>
              <a:rPr lang="en-US" dirty="0"/>
              <a:t>Title here</a:t>
            </a:r>
          </a:p>
        </p:txBody>
      </p:sp>
      <p:sp>
        <p:nvSpPr>
          <p:cNvPr id="9" name="Text Placeholder 17">
            <a:extLst>
              <a:ext uri="{FF2B5EF4-FFF2-40B4-BE49-F238E27FC236}">
                <a16:creationId xmlns:a16="http://schemas.microsoft.com/office/drawing/2014/main" id="{E9FC2F52-4489-B994-1E76-CF56802C886D}"/>
              </a:ext>
            </a:extLst>
          </p:cNvPr>
          <p:cNvSpPr>
            <a:spLocks noGrp="1"/>
          </p:cNvSpPr>
          <p:nvPr>
            <p:ph type="body" sz="quarter" idx="12" hasCustomPrompt="1"/>
          </p:nvPr>
        </p:nvSpPr>
        <p:spPr>
          <a:xfrm>
            <a:off x="499287" y="1227150"/>
            <a:ext cx="3568902" cy="1792787"/>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a:t>
            </a:r>
          </a:p>
        </p:txBody>
      </p:sp>
      <p:sp>
        <p:nvSpPr>
          <p:cNvPr id="12" name="Chart Placeholder 11">
            <a:extLst>
              <a:ext uri="{FF2B5EF4-FFF2-40B4-BE49-F238E27FC236}">
                <a16:creationId xmlns:a16="http://schemas.microsoft.com/office/drawing/2014/main" id="{6639DAA6-C09F-DABF-C9ED-9F485C9FA325}"/>
              </a:ext>
            </a:extLst>
          </p:cNvPr>
          <p:cNvSpPr>
            <a:spLocks noGrp="1"/>
          </p:cNvSpPr>
          <p:nvPr>
            <p:ph type="chart" sz="quarter" idx="31"/>
          </p:nvPr>
        </p:nvSpPr>
        <p:spPr>
          <a:xfrm>
            <a:off x="523568" y="3698985"/>
            <a:ext cx="3627348" cy="2614238"/>
          </a:xfrm>
          <a:prstGeom prst="rect">
            <a:avLst/>
          </a:prstGeom>
        </p:spPr>
        <p:txBody>
          <a:bodyPr anchor="ctr"/>
          <a:lstStyle>
            <a:lvl1pPr algn="ctr">
              <a:defRPr/>
            </a:lvl1pPr>
          </a:lstStyle>
          <a:p>
            <a:r>
              <a:rPr lang="en-US" dirty="0"/>
              <a:t>Click icon to add chart</a:t>
            </a:r>
          </a:p>
        </p:txBody>
      </p:sp>
      <p:sp>
        <p:nvSpPr>
          <p:cNvPr id="13" name="Text Placeholder 24">
            <a:extLst>
              <a:ext uri="{FF2B5EF4-FFF2-40B4-BE49-F238E27FC236}">
                <a16:creationId xmlns:a16="http://schemas.microsoft.com/office/drawing/2014/main" id="{9AB8EF81-B567-DA39-0B2B-54BF32695F57}"/>
              </a:ext>
            </a:extLst>
          </p:cNvPr>
          <p:cNvSpPr>
            <a:spLocks noGrp="1"/>
          </p:cNvSpPr>
          <p:nvPr>
            <p:ph type="body" sz="quarter" idx="26" hasCustomPrompt="1"/>
          </p:nvPr>
        </p:nvSpPr>
        <p:spPr>
          <a:xfrm>
            <a:off x="4747440" y="4308387"/>
            <a:ext cx="3493185" cy="1333565"/>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303030"/>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a:t>
            </a:r>
          </a:p>
        </p:txBody>
      </p:sp>
      <p:sp>
        <p:nvSpPr>
          <p:cNvPr id="18" name="Text Placeholder 24">
            <a:extLst>
              <a:ext uri="{FF2B5EF4-FFF2-40B4-BE49-F238E27FC236}">
                <a16:creationId xmlns:a16="http://schemas.microsoft.com/office/drawing/2014/main" id="{415260C0-37B1-670F-2CDB-D187E2B692BA}"/>
              </a:ext>
            </a:extLst>
          </p:cNvPr>
          <p:cNvSpPr>
            <a:spLocks noGrp="1"/>
          </p:cNvSpPr>
          <p:nvPr userDrawn="1">
            <p:ph type="body" sz="quarter" idx="34" hasCustomPrompt="1"/>
          </p:nvPr>
        </p:nvSpPr>
        <p:spPr>
          <a:xfrm>
            <a:off x="8715068" y="4449917"/>
            <a:ext cx="2962582" cy="215444"/>
          </a:xfrm>
          <a:prstGeom prst="rect">
            <a:avLst/>
          </a:prstGeom>
        </p:spPr>
        <p:txBody>
          <a:bodyPr lIns="0" tIns="0" rIns="0" bIns="0"/>
          <a:lstStyle>
            <a:lvl1pPr>
              <a:defRPr kumimoji="0" lang="en-US" sz="1600" b="0" i="0" u="none" strike="noStrike" cap="none" spc="0" normalizeH="0" baseline="0" dirty="0">
                <a:ln>
                  <a:noFill/>
                </a:ln>
                <a:solidFill>
                  <a:srgbClr val="FC515B"/>
                </a:solidFill>
                <a:effectLst/>
                <a:uFillTx/>
                <a:latin typeface="+mj-lt"/>
                <a:ea typeface="+mj-ea"/>
                <a:cs typeface="+mj-cs"/>
                <a:sym typeface="Arial"/>
              </a:defRPr>
            </a:lvl1pPr>
          </a:lstStyle>
          <a:p>
            <a:pPr lvl="0"/>
            <a:r>
              <a:rPr lang="en-US" dirty="0"/>
              <a:t>Title here</a:t>
            </a:r>
          </a:p>
        </p:txBody>
      </p:sp>
      <p:sp>
        <p:nvSpPr>
          <p:cNvPr id="19" name="Text Placeholder 24">
            <a:extLst>
              <a:ext uri="{FF2B5EF4-FFF2-40B4-BE49-F238E27FC236}">
                <a16:creationId xmlns:a16="http://schemas.microsoft.com/office/drawing/2014/main" id="{D7C3E7D4-97CA-CCAB-C54B-4C1B3B717602}"/>
              </a:ext>
            </a:extLst>
          </p:cNvPr>
          <p:cNvSpPr>
            <a:spLocks noGrp="1"/>
          </p:cNvSpPr>
          <p:nvPr userDrawn="1">
            <p:ph type="body" sz="quarter" idx="35" hasCustomPrompt="1"/>
          </p:nvPr>
        </p:nvSpPr>
        <p:spPr>
          <a:xfrm>
            <a:off x="8715068" y="5401576"/>
            <a:ext cx="2962582" cy="215444"/>
          </a:xfrm>
          <a:prstGeom prst="rect">
            <a:avLst/>
          </a:prstGeom>
        </p:spPr>
        <p:txBody>
          <a:bodyPr lIns="0" tIns="0" rIns="0" bIns="0"/>
          <a:lstStyle>
            <a:lvl1pPr>
              <a:defRPr kumimoji="0" lang="en-US" sz="1600" b="0" i="0" u="none" strike="noStrike" cap="none" spc="0" normalizeH="0" baseline="0" dirty="0">
                <a:ln>
                  <a:noFill/>
                </a:ln>
                <a:solidFill>
                  <a:srgbClr val="FC515B"/>
                </a:solidFill>
                <a:effectLst/>
                <a:uFillTx/>
                <a:latin typeface="+mj-lt"/>
                <a:ea typeface="+mj-ea"/>
                <a:cs typeface="+mj-cs"/>
                <a:sym typeface="Arial"/>
              </a:defRPr>
            </a:lvl1pPr>
          </a:lstStyle>
          <a:p>
            <a:pPr lvl="0"/>
            <a:r>
              <a:rPr lang="en-US" dirty="0"/>
              <a:t>Title here</a:t>
            </a:r>
          </a:p>
        </p:txBody>
      </p:sp>
      <p:sp>
        <p:nvSpPr>
          <p:cNvPr id="4" name="Text Placeholder 24">
            <a:extLst>
              <a:ext uri="{FF2B5EF4-FFF2-40B4-BE49-F238E27FC236}">
                <a16:creationId xmlns:a16="http://schemas.microsoft.com/office/drawing/2014/main" id="{D0311EC3-5989-1A52-0235-FE06ED7EB971}"/>
              </a:ext>
            </a:extLst>
          </p:cNvPr>
          <p:cNvSpPr>
            <a:spLocks noGrp="1"/>
          </p:cNvSpPr>
          <p:nvPr>
            <p:ph type="body" sz="quarter" idx="36" hasCustomPrompt="1"/>
          </p:nvPr>
        </p:nvSpPr>
        <p:spPr>
          <a:xfrm>
            <a:off x="4747440" y="5710782"/>
            <a:ext cx="3493185" cy="340119"/>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Name </a:t>
            </a:r>
          </a:p>
        </p:txBody>
      </p:sp>
      <p:sp>
        <p:nvSpPr>
          <p:cNvPr id="6" name="Text Placeholder 24">
            <a:extLst>
              <a:ext uri="{FF2B5EF4-FFF2-40B4-BE49-F238E27FC236}">
                <a16:creationId xmlns:a16="http://schemas.microsoft.com/office/drawing/2014/main" id="{C74E23D7-69DB-BE67-C9D5-19DDA7CDE483}"/>
              </a:ext>
            </a:extLst>
          </p:cNvPr>
          <p:cNvSpPr>
            <a:spLocks noGrp="1"/>
          </p:cNvSpPr>
          <p:nvPr>
            <p:ph type="body" sz="quarter" idx="37" hasCustomPrompt="1"/>
          </p:nvPr>
        </p:nvSpPr>
        <p:spPr>
          <a:xfrm>
            <a:off x="4747440" y="5993751"/>
            <a:ext cx="3493185" cy="400111"/>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FC515B"/>
                </a:solidFill>
                <a:effectLst/>
                <a:uFillTx/>
                <a:latin typeface="RealText-Light" panose="020B0504020101010102" pitchFamily="34" charset="0"/>
                <a:ea typeface="+mn-ea"/>
                <a:cs typeface="+mn-cs"/>
                <a:sym typeface="Arial"/>
              </a:defRPr>
            </a:lvl1pPr>
          </a:lstStyle>
          <a:p>
            <a:pPr lvl="0"/>
            <a:r>
              <a:rPr lang="en-US" dirty="0"/>
              <a:t>Title</a:t>
            </a:r>
          </a:p>
        </p:txBody>
      </p:sp>
      <p:sp>
        <p:nvSpPr>
          <p:cNvPr id="8" name="Text Placeholder 10">
            <a:extLst>
              <a:ext uri="{FF2B5EF4-FFF2-40B4-BE49-F238E27FC236}">
                <a16:creationId xmlns:a16="http://schemas.microsoft.com/office/drawing/2014/main" id="{B39E72FA-A6FD-8D3C-919C-07FAB22DEC04}"/>
              </a:ext>
            </a:extLst>
          </p:cNvPr>
          <p:cNvSpPr>
            <a:spLocks noGrp="1"/>
          </p:cNvSpPr>
          <p:nvPr>
            <p:ph type="body" sz="quarter" idx="38" hasCustomPrompt="1"/>
          </p:nvPr>
        </p:nvSpPr>
        <p:spPr>
          <a:xfrm>
            <a:off x="8689668" y="4702926"/>
            <a:ext cx="2962582" cy="431896"/>
          </a:xfrm>
          <a:prstGeom prst="rect">
            <a:avLst/>
          </a:prstGeom>
        </p:spPr>
        <p:txBody>
          <a:bodyPr lIns="0" tIns="45720" rIns="91440" bIns="45720"/>
          <a:lstStyle>
            <a:lvl1pPr>
              <a:defRPr sz="1200">
                <a:latin typeface="Real Text Light" panose="020B0504020101010102" pitchFamily="34" charset="0"/>
              </a:defRPr>
            </a:lvl1p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a:t>
            </a:r>
          </a:p>
        </p:txBody>
      </p:sp>
      <p:sp>
        <p:nvSpPr>
          <p:cNvPr id="14" name="Text Placeholder 10">
            <a:extLst>
              <a:ext uri="{FF2B5EF4-FFF2-40B4-BE49-F238E27FC236}">
                <a16:creationId xmlns:a16="http://schemas.microsoft.com/office/drawing/2014/main" id="{08997100-9425-6C2F-6174-88C6100394D0}"/>
              </a:ext>
            </a:extLst>
          </p:cNvPr>
          <p:cNvSpPr>
            <a:spLocks noGrp="1"/>
          </p:cNvSpPr>
          <p:nvPr>
            <p:ph type="body" sz="quarter" idx="39" hasCustomPrompt="1"/>
          </p:nvPr>
        </p:nvSpPr>
        <p:spPr>
          <a:xfrm>
            <a:off x="8689668" y="5670612"/>
            <a:ext cx="2962582" cy="431896"/>
          </a:xfrm>
          <a:prstGeom prst="rect">
            <a:avLst/>
          </a:prstGeom>
        </p:spPr>
        <p:txBody>
          <a:bodyPr lIns="0" tIns="45720" rIns="91440" bIns="45720"/>
          <a:lstStyle>
            <a:lvl1pPr>
              <a:defRPr sz="1200">
                <a:latin typeface="Real Text Light" panose="020B0504020101010102" pitchFamily="34" charset="0"/>
              </a:defRPr>
            </a:lvl1pPr>
          </a:lstStyle>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a:t>
            </a:r>
          </a:p>
        </p:txBody>
      </p:sp>
    </p:spTree>
    <p:extLst>
      <p:ext uri="{BB962C8B-B14F-4D97-AF65-F5344CB8AC3E}">
        <p14:creationId xmlns:p14="http://schemas.microsoft.com/office/powerpoint/2010/main" val="296749336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7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Main Content Slide">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861D6F0-0CF7-4A42-56D4-05362FCDFAA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10" name="Text Placeholder 9">
            <a:extLst>
              <a:ext uri="{FF2B5EF4-FFF2-40B4-BE49-F238E27FC236}">
                <a16:creationId xmlns:a16="http://schemas.microsoft.com/office/drawing/2014/main" id="{766F9FAB-6201-7B2A-D6D2-BC66EE03BAA0}"/>
              </a:ext>
            </a:extLst>
          </p:cNvPr>
          <p:cNvSpPr>
            <a:spLocks noGrp="1"/>
          </p:cNvSpPr>
          <p:nvPr>
            <p:ph type="body" sz="quarter" idx="13" hasCustomPrompt="1"/>
          </p:nvPr>
        </p:nvSpPr>
        <p:spPr>
          <a:xfrm>
            <a:off x="499287" y="1217828"/>
            <a:ext cx="11099678" cy="5125621"/>
          </a:xfrm>
          <a:prstGeom prst="rect">
            <a:avLst/>
          </a:prstGeom>
        </p:spPr>
        <p:txBody>
          <a:bodyPr lIns="0" tIns="0" rIns="0" bIns="0" numCol="2" spcCol="182880"/>
          <a:lstStyle>
            <a:lvl1pPr marL="171450" indent="-171450">
              <a:buClr>
                <a:schemeClr val="tx1"/>
              </a:buClr>
              <a:buFont typeface="Arial" panose="020B0604020202020204" pitchFamily="34" charset="0"/>
              <a:buChar char="•"/>
              <a:defRPr sz="1200">
                <a:latin typeface="+mn-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marL="171450" marR="0" lvl="0" indent="-171450" algn="l" defTabSz="587115" rtl="0" eaLnBrk="1" fontAlgn="auto" latinLnBrk="0" hangingPunct="1">
              <a:lnSpc>
                <a:spcPct val="100000"/>
              </a:lnSpc>
              <a:spcBef>
                <a:spcPts val="51"/>
              </a:spcBef>
              <a:spcAft>
                <a:spcPts val="0"/>
              </a:spcAft>
              <a:buClr>
                <a:schemeClr val="tx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a:t>
            </a:r>
          </a:p>
          <a:p>
            <a:pPr lvl="0"/>
            <a:endParaRPr lang="en-US" dirty="0"/>
          </a:p>
        </p:txBody>
      </p:sp>
    </p:spTree>
    <p:extLst>
      <p:ext uri="{BB962C8B-B14F-4D97-AF65-F5344CB8AC3E}">
        <p14:creationId xmlns:p14="http://schemas.microsoft.com/office/powerpoint/2010/main" val="127372708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Main Content Slide">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D50F8FAA-A8F4-FDE9-11D3-C5E046A6C65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25" name="Text Placeholder 24">
            <a:extLst>
              <a:ext uri="{FF2B5EF4-FFF2-40B4-BE49-F238E27FC236}">
                <a16:creationId xmlns:a16="http://schemas.microsoft.com/office/drawing/2014/main" id="{1C2E744A-ADE8-2B07-0D82-CAF9BC5B19B5}"/>
              </a:ext>
            </a:extLst>
          </p:cNvPr>
          <p:cNvSpPr>
            <a:spLocks noGrp="1"/>
          </p:cNvSpPr>
          <p:nvPr>
            <p:ph type="body" sz="quarter" idx="28" hasCustomPrompt="1"/>
          </p:nvPr>
        </p:nvSpPr>
        <p:spPr>
          <a:xfrm>
            <a:off x="499286" y="1220785"/>
            <a:ext cx="5194638" cy="506416"/>
          </a:xfrm>
          <a:prstGeom prst="rect">
            <a:avLst/>
          </a:prstGeom>
        </p:spPr>
        <p:txBody>
          <a:bodyPr lIns="0" tIns="0" rIns="0" bIns="0" numCol="2" spcCol="182880"/>
          <a:lstStyle>
            <a:lvl1pPr>
              <a:spcBef>
                <a:spcPts val="0"/>
              </a:spcBef>
              <a:spcAft>
                <a:spcPts val="600"/>
              </a:spcAft>
              <a:defRPr sz="1600" b="0">
                <a:solidFill>
                  <a:srgbClr val="FC515B"/>
                </a:solidFill>
              </a:defRPr>
            </a:lvl1pPr>
          </a:lstStyle>
          <a:p>
            <a:pPr lvl="0"/>
            <a:r>
              <a:rPr lang="en-US" dirty="0"/>
              <a:t>Heading</a:t>
            </a:r>
          </a:p>
          <a:p>
            <a:pPr lvl="0"/>
            <a:endParaRPr lang="en-US" dirty="0"/>
          </a:p>
          <a:p>
            <a:pPr lvl="0"/>
            <a:endParaRPr lang="en-US" dirty="0"/>
          </a:p>
        </p:txBody>
      </p:sp>
      <p:sp>
        <p:nvSpPr>
          <p:cNvPr id="3" name="Table Placeholder 2">
            <a:extLst>
              <a:ext uri="{FF2B5EF4-FFF2-40B4-BE49-F238E27FC236}">
                <a16:creationId xmlns:a16="http://schemas.microsoft.com/office/drawing/2014/main" id="{B37A0B2C-A3A7-6D5B-6BEF-2FBF959FF0CD}"/>
              </a:ext>
            </a:extLst>
          </p:cNvPr>
          <p:cNvSpPr>
            <a:spLocks noGrp="1"/>
          </p:cNvSpPr>
          <p:nvPr>
            <p:ph type="tbl" sz="quarter" idx="29"/>
          </p:nvPr>
        </p:nvSpPr>
        <p:spPr>
          <a:xfrm>
            <a:off x="6248400" y="1220784"/>
            <a:ext cx="5429250" cy="3046416"/>
          </a:xfrm>
          <a:prstGeom prst="rect">
            <a:avLst/>
          </a:prstGeom>
        </p:spPr>
        <p:txBody>
          <a:bodyPr anchor="t"/>
          <a:lstStyle>
            <a:lvl1pPr algn="ctr">
              <a:defRPr/>
            </a:lvl1pPr>
          </a:lstStyle>
          <a:p>
            <a:r>
              <a:rPr lang="en-US" dirty="0"/>
              <a:t>Click icon to add table</a:t>
            </a:r>
          </a:p>
        </p:txBody>
      </p:sp>
      <p:sp>
        <p:nvSpPr>
          <p:cNvPr id="4" name="Text Placeholder 24">
            <a:extLst>
              <a:ext uri="{FF2B5EF4-FFF2-40B4-BE49-F238E27FC236}">
                <a16:creationId xmlns:a16="http://schemas.microsoft.com/office/drawing/2014/main" id="{048436E5-61B5-174C-8751-C7964D891A62}"/>
              </a:ext>
            </a:extLst>
          </p:cNvPr>
          <p:cNvSpPr>
            <a:spLocks noGrp="1"/>
          </p:cNvSpPr>
          <p:nvPr>
            <p:ph type="body" sz="quarter" idx="30" hasCustomPrompt="1"/>
          </p:nvPr>
        </p:nvSpPr>
        <p:spPr>
          <a:xfrm>
            <a:off x="514350" y="1829483"/>
            <a:ext cx="5194638" cy="263477"/>
          </a:xfrm>
          <a:prstGeom prst="rect">
            <a:avLst/>
          </a:prstGeom>
        </p:spPr>
        <p:txBody>
          <a:bodyPr lIns="0" tIns="0" rIns="0" bIns="0" numCol="2" spcCol="182880"/>
          <a:lstStyle>
            <a:lvl1pPr>
              <a:spcBef>
                <a:spcPts val="0"/>
              </a:spcBef>
              <a:spcAft>
                <a:spcPts val="600"/>
              </a:spcAft>
              <a:defRPr sz="1400" b="0">
                <a:solidFill>
                  <a:schemeClr val="tx1"/>
                </a:solidFill>
                <a:latin typeface="Real Text Light" panose="020B0504020101010102" pitchFamily="34" charset="0"/>
              </a:defRPr>
            </a:lvl1pPr>
          </a:lstStyle>
          <a:p>
            <a:pPr lvl="0"/>
            <a:r>
              <a:rPr lang="en-US" dirty="0"/>
              <a:t>Sub Heading</a:t>
            </a:r>
          </a:p>
          <a:p>
            <a:pPr lvl="0"/>
            <a:endParaRPr lang="en-US" dirty="0"/>
          </a:p>
          <a:p>
            <a:pPr lvl="0"/>
            <a:endParaRPr lang="en-US" dirty="0"/>
          </a:p>
        </p:txBody>
      </p:sp>
      <p:sp>
        <p:nvSpPr>
          <p:cNvPr id="6" name="Text Placeholder 24">
            <a:extLst>
              <a:ext uri="{FF2B5EF4-FFF2-40B4-BE49-F238E27FC236}">
                <a16:creationId xmlns:a16="http://schemas.microsoft.com/office/drawing/2014/main" id="{7DAC5927-38CF-9627-7112-20DEB7CFE76D}"/>
              </a:ext>
            </a:extLst>
          </p:cNvPr>
          <p:cNvSpPr>
            <a:spLocks noGrp="1"/>
          </p:cNvSpPr>
          <p:nvPr>
            <p:ph type="body" sz="quarter" idx="31" hasCustomPrompt="1"/>
          </p:nvPr>
        </p:nvSpPr>
        <p:spPr>
          <a:xfrm>
            <a:off x="518432" y="2195242"/>
            <a:ext cx="5194638" cy="2336118"/>
          </a:xfrm>
          <a:prstGeom prst="rect">
            <a:avLst/>
          </a:prstGeom>
        </p:spPr>
        <p:txBody>
          <a:bodyPr lIns="0" tIns="0" rIns="0" bIns="0" numCol="1" spcCol="182880"/>
          <a:lstStyle>
            <a:lvl1pPr>
              <a:spcBef>
                <a:spcPts val="0"/>
              </a:spcBef>
              <a:spcAft>
                <a:spcPts val="600"/>
              </a:spcAft>
              <a:defRPr sz="1200" b="0">
                <a:solidFill>
                  <a:schemeClr val="tx1"/>
                </a:solidFill>
                <a:latin typeface="Real Text Medium" panose="020B0604020101010102"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laborumtable</a:t>
            </a:r>
            <a:r>
              <a:rPr lang="en-US" dirty="0"/>
              <a:t>.</a:t>
            </a:r>
          </a:p>
          <a:p>
            <a:pPr lvl="0"/>
            <a:endParaRPr lang="en-US" dirty="0"/>
          </a:p>
          <a:p>
            <a:pPr lvl="0"/>
            <a:endParaRPr lang="en-US" dirty="0"/>
          </a:p>
        </p:txBody>
      </p:sp>
      <p:sp>
        <p:nvSpPr>
          <p:cNvPr id="7" name="Text Placeholder 24">
            <a:extLst>
              <a:ext uri="{FF2B5EF4-FFF2-40B4-BE49-F238E27FC236}">
                <a16:creationId xmlns:a16="http://schemas.microsoft.com/office/drawing/2014/main" id="{53C6C4BC-B150-C4A9-7789-E22116608345}"/>
              </a:ext>
            </a:extLst>
          </p:cNvPr>
          <p:cNvSpPr>
            <a:spLocks noGrp="1"/>
          </p:cNvSpPr>
          <p:nvPr>
            <p:ph type="body" sz="quarter" idx="32" hasCustomPrompt="1"/>
          </p:nvPr>
        </p:nvSpPr>
        <p:spPr>
          <a:xfrm>
            <a:off x="514350" y="4634967"/>
            <a:ext cx="5194638" cy="1597624"/>
          </a:xfrm>
          <a:prstGeom prst="rect">
            <a:avLst/>
          </a:prstGeom>
        </p:spPr>
        <p:txBody>
          <a:bodyPr lIns="0" tIns="0" rIns="0" bIns="0" numCol="1" spcCol="182880"/>
          <a:lstStyle>
            <a:lvl1pPr>
              <a:spcBef>
                <a:spcPts val="0"/>
              </a:spcBef>
              <a:spcAft>
                <a:spcPts val="600"/>
              </a:spcAft>
              <a:defRPr sz="1200" b="0">
                <a:solidFill>
                  <a:schemeClr val="tx1"/>
                </a:solidFill>
                <a:latin typeface="+mn-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laborumtable</a:t>
            </a:r>
            <a:r>
              <a:rPr lang="en-US" dirty="0"/>
              <a:t>.</a:t>
            </a:r>
          </a:p>
          <a:p>
            <a:pPr lvl="0"/>
            <a:endParaRPr lang="en-US" dirty="0"/>
          </a:p>
          <a:p>
            <a:pPr lvl="0"/>
            <a:endParaRPr lang="en-US" dirty="0"/>
          </a:p>
        </p:txBody>
      </p:sp>
    </p:spTree>
    <p:extLst>
      <p:ext uri="{BB962C8B-B14F-4D97-AF65-F5344CB8AC3E}">
        <p14:creationId xmlns:p14="http://schemas.microsoft.com/office/powerpoint/2010/main" val="294462294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Main Content Slide">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861D6F0-0CF7-4A42-56D4-05362FCDFAA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31" name="Text Placeholder 24">
            <a:extLst>
              <a:ext uri="{FF2B5EF4-FFF2-40B4-BE49-F238E27FC236}">
                <a16:creationId xmlns:a16="http://schemas.microsoft.com/office/drawing/2014/main" id="{DE2FC0F8-6FF8-D429-3E62-E7ACAD74479B}"/>
              </a:ext>
            </a:extLst>
          </p:cNvPr>
          <p:cNvSpPr>
            <a:spLocks noGrp="1"/>
          </p:cNvSpPr>
          <p:nvPr>
            <p:ph type="body" sz="quarter" idx="28" hasCustomPrompt="1"/>
          </p:nvPr>
        </p:nvSpPr>
        <p:spPr>
          <a:xfrm>
            <a:off x="499287" y="1220784"/>
            <a:ext cx="11178363" cy="298167"/>
          </a:xfrm>
          <a:prstGeom prst="rect">
            <a:avLst/>
          </a:prstGeom>
        </p:spPr>
        <p:txBody>
          <a:bodyPr lIns="0" tIns="0" rIns="0" bIns="0" numCol="1" spcCol="182880"/>
          <a:lstStyle>
            <a:lvl1pPr>
              <a:spcBef>
                <a:spcPts val="0"/>
              </a:spcBef>
              <a:spcAft>
                <a:spcPts val="600"/>
              </a:spcAft>
              <a:defRPr sz="1600" b="0">
                <a:solidFill>
                  <a:schemeClr val="tx2"/>
                </a:solidFill>
              </a:defRPr>
            </a:lvl1pPr>
          </a:lstStyle>
          <a:p>
            <a:pPr lvl="0"/>
            <a:r>
              <a:rPr lang="en-US" dirty="0"/>
              <a:t>Heading</a:t>
            </a:r>
          </a:p>
          <a:p>
            <a:pPr lvl="0"/>
            <a:endParaRPr lang="en-US" dirty="0"/>
          </a:p>
          <a:p>
            <a:pPr lvl="0"/>
            <a:endParaRPr lang="en-US" dirty="0"/>
          </a:p>
        </p:txBody>
      </p:sp>
      <p:sp>
        <p:nvSpPr>
          <p:cNvPr id="32" name="Text Placeholder 24">
            <a:extLst>
              <a:ext uri="{FF2B5EF4-FFF2-40B4-BE49-F238E27FC236}">
                <a16:creationId xmlns:a16="http://schemas.microsoft.com/office/drawing/2014/main" id="{C82A887C-FB57-D8FD-F8D4-95FE46F3AA09}"/>
              </a:ext>
            </a:extLst>
          </p:cNvPr>
          <p:cNvSpPr>
            <a:spLocks noGrp="1"/>
          </p:cNvSpPr>
          <p:nvPr>
            <p:ph type="body" sz="quarter" idx="27" hasCustomPrompt="1"/>
          </p:nvPr>
        </p:nvSpPr>
        <p:spPr>
          <a:xfrm>
            <a:off x="746679" y="4567082"/>
            <a:ext cx="1640172" cy="319639"/>
          </a:xfrm>
          <a:prstGeom prst="rect">
            <a:avLst/>
          </a:prstGeom>
        </p:spPr>
        <p:txBody>
          <a:bodyPr lIns="28800" tIns="28800" rIns="28800" bIns="28800"/>
          <a:lstStyle>
            <a:lvl1pPr marL="0" marR="0" indent="0" algn="l" defTabSz="58711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33" name="Text Placeholder 17">
            <a:extLst>
              <a:ext uri="{FF2B5EF4-FFF2-40B4-BE49-F238E27FC236}">
                <a16:creationId xmlns:a16="http://schemas.microsoft.com/office/drawing/2014/main" id="{2412DC9A-9126-9C24-B6EC-AE956EF1C427}"/>
              </a:ext>
            </a:extLst>
          </p:cNvPr>
          <p:cNvSpPr>
            <a:spLocks noGrp="1"/>
          </p:cNvSpPr>
          <p:nvPr>
            <p:ph type="body" sz="quarter" idx="13" hasCustomPrompt="1"/>
          </p:nvPr>
        </p:nvSpPr>
        <p:spPr>
          <a:xfrm>
            <a:off x="746680" y="5040969"/>
            <a:ext cx="1640172" cy="101566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sed do</a:t>
            </a:r>
          </a:p>
        </p:txBody>
      </p:sp>
      <p:sp>
        <p:nvSpPr>
          <p:cNvPr id="38" name="Text Placeholder 17">
            <a:extLst>
              <a:ext uri="{FF2B5EF4-FFF2-40B4-BE49-F238E27FC236}">
                <a16:creationId xmlns:a16="http://schemas.microsoft.com/office/drawing/2014/main" id="{D966339E-5CEC-1A1E-3995-95A505C5A54E}"/>
              </a:ext>
            </a:extLst>
          </p:cNvPr>
          <p:cNvSpPr>
            <a:spLocks noGrp="1"/>
          </p:cNvSpPr>
          <p:nvPr>
            <p:ph type="body" sz="quarter" idx="33" hasCustomPrompt="1"/>
          </p:nvPr>
        </p:nvSpPr>
        <p:spPr>
          <a:xfrm>
            <a:off x="3141119" y="5040969"/>
            <a:ext cx="1640172" cy="101566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sed do</a:t>
            </a:r>
          </a:p>
        </p:txBody>
      </p:sp>
      <p:sp>
        <p:nvSpPr>
          <p:cNvPr id="34" name="Text Placeholder 24">
            <a:extLst>
              <a:ext uri="{FF2B5EF4-FFF2-40B4-BE49-F238E27FC236}">
                <a16:creationId xmlns:a16="http://schemas.microsoft.com/office/drawing/2014/main" id="{051A5362-31AA-2CB5-925D-C58990D24E1E}"/>
              </a:ext>
            </a:extLst>
          </p:cNvPr>
          <p:cNvSpPr>
            <a:spLocks noGrp="1"/>
          </p:cNvSpPr>
          <p:nvPr>
            <p:ph type="body" sz="quarter" idx="29" hasCustomPrompt="1"/>
          </p:nvPr>
        </p:nvSpPr>
        <p:spPr>
          <a:xfrm>
            <a:off x="3141119" y="4567082"/>
            <a:ext cx="1640172" cy="319639"/>
          </a:xfrm>
          <a:prstGeom prst="rect">
            <a:avLst/>
          </a:prstGeom>
        </p:spPr>
        <p:txBody>
          <a:bodyPr lIns="28800" tIns="28800" rIns="28800" bIns="28800"/>
          <a:lstStyle>
            <a:lvl1pPr marL="0" marR="0" indent="0" algn="l" defTabSz="58711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35" name="Text Placeholder 24">
            <a:extLst>
              <a:ext uri="{FF2B5EF4-FFF2-40B4-BE49-F238E27FC236}">
                <a16:creationId xmlns:a16="http://schemas.microsoft.com/office/drawing/2014/main" id="{6E45D9E3-8BD9-25AA-B098-FB0B1C6C9D23}"/>
              </a:ext>
            </a:extLst>
          </p:cNvPr>
          <p:cNvSpPr>
            <a:spLocks noGrp="1"/>
          </p:cNvSpPr>
          <p:nvPr>
            <p:ph type="body" sz="quarter" idx="30" hasCustomPrompt="1"/>
          </p:nvPr>
        </p:nvSpPr>
        <p:spPr>
          <a:xfrm>
            <a:off x="5397932" y="4567082"/>
            <a:ext cx="1640172" cy="319639"/>
          </a:xfrm>
          <a:prstGeom prst="rect">
            <a:avLst/>
          </a:prstGeom>
        </p:spPr>
        <p:txBody>
          <a:bodyPr lIns="28800" tIns="28800" rIns="28800" bIns="28800"/>
          <a:lstStyle>
            <a:lvl1pPr marL="0" marR="0" indent="0" algn="l" defTabSz="58711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36" name="Text Placeholder 24">
            <a:extLst>
              <a:ext uri="{FF2B5EF4-FFF2-40B4-BE49-F238E27FC236}">
                <a16:creationId xmlns:a16="http://schemas.microsoft.com/office/drawing/2014/main" id="{5E55CD11-807D-C67A-E200-C754DBEF9734}"/>
              </a:ext>
            </a:extLst>
          </p:cNvPr>
          <p:cNvSpPr>
            <a:spLocks noGrp="1"/>
          </p:cNvSpPr>
          <p:nvPr>
            <p:ph type="body" sz="quarter" idx="31" hasCustomPrompt="1"/>
          </p:nvPr>
        </p:nvSpPr>
        <p:spPr>
          <a:xfrm>
            <a:off x="7610463" y="4567082"/>
            <a:ext cx="1640172" cy="319639"/>
          </a:xfrm>
          <a:prstGeom prst="rect">
            <a:avLst/>
          </a:prstGeom>
        </p:spPr>
        <p:txBody>
          <a:bodyPr lIns="28800" tIns="28800" rIns="28800" bIns="28800"/>
          <a:lstStyle>
            <a:lvl1pPr marL="0" marR="0" indent="0" algn="l" defTabSz="58711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37" name="Text Placeholder 24">
            <a:extLst>
              <a:ext uri="{FF2B5EF4-FFF2-40B4-BE49-F238E27FC236}">
                <a16:creationId xmlns:a16="http://schemas.microsoft.com/office/drawing/2014/main" id="{0AB5E0AD-0CAF-AF81-776D-844BB2B175FF}"/>
              </a:ext>
            </a:extLst>
          </p:cNvPr>
          <p:cNvSpPr>
            <a:spLocks noGrp="1"/>
          </p:cNvSpPr>
          <p:nvPr>
            <p:ph type="body" sz="quarter" idx="32" hasCustomPrompt="1"/>
          </p:nvPr>
        </p:nvSpPr>
        <p:spPr>
          <a:xfrm>
            <a:off x="9855433" y="4567082"/>
            <a:ext cx="1640172" cy="319639"/>
          </a:xfrm>
          <a:prstGeom prst="rect">
            <a:avLst/>
          </a:prstGeom>
        </p:spPr>
        <p:txBody>
          <a:bodyPr lIns="28800" tIns="28800" rIns="28800" bIns="28800"/>
          <a:lstStyle>
            <a:lvl1pPr marL="0" marR="0" indent="0" algn="l" defTabSz="58711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39" name="Text Placeholder 17">
            <a:extLst>
              <a:ext uri="{FF2B5EF4-FFF2-40B4-BE49-F238E27FC236}">
                <a16:creationId xmlns:a16="http://schemas.microsoft.com/office/drawing/2014/main" id="{187FD174-F823-046E-2FB5-0AEE0A17632E}"/>
              </a:ext>
            </a:extLst>
          </p:cNvPr>
          <p:cNvSpPr>
            <a:spLocks noGrp="1"/>
          </p:cNvSpPr>
          <p:nvPr>
            <p:ph type="body" sz="quarter" idx="34" hasCustomPrompt="1"/>
          </p:nvPr>
        </p:nvSpPr>
        <p:spPr>
          <a:xfrm>
            <a:off x="5397932" y="5040969"/>
            <a:ext cx="1640172" cy="101566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sed do</a:t>
            </a:r>
          </a:p>
        </p:txBody>
      </p:sp>
      <p:sp>
        <p:nvSpPr>
          <p:cNvPr id="40" name="Text Placeholder 17">
            <a:extLst>
              <a:ext uri="{FF2B5EF4-FFF2-40B4-BE49-F238E27FC236}">
                <a16:creationId xmlns:a16="http://schemas.microsoft.com/office/drawing/2014/main" id="{189D1F09-8403-AEAD-1328-9C23A962243B}"/>
              </a:ext>
            </a:extLst>
          </p:cNvPr>
          <p:cNvSpPr>
            <a:spLocks noGrp="1"/>
          </p:cNvSpPr>
          <p:nvPr>
            <p:ph type="body" sz="quarter" idx="35" hasCustomPrompt="1"/>
          </p:nvPr>
        </p:nvSpPr>
        <p:spPr>
          <a:xfrm>
            <a:off x="7610463" y="5040969"/>
            <a:ext cx="1640172" cy="101566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sed do</a:t>
            </a:r>
          </a:p>
        </p:txBody>
      </p:sp>
      <p:sp>
        <p:nvSpPr>
          <p:cNvPr id="41" name="Text Placeholder 17">
            <a:extLst>
              <a:ext uri="{FF2B5EF4-FFF2-40B4-BE49-F238E27FC236}">
                <a16:creationId xmlns:a16="http://schemas.microsoft.com/office/drawing/2014/main" id="{E06C44AB-829A-0566-D2ED-F1967CF9F425}"/>
              </a:ext>
            </a:extLst>
          </p:cNvPr>
          <p:cNvSpPr>
            <a:spLocks noGrp="1"/>
          </p:cNvSpPr>
          <p:nvPr>
            <p:ph type="body" sz="quarter" idx="36" hasCustomPrompt="1"/>
          </p:nvPr>
        </p:nvSpPr>
        <p:spPr>
          <a:xfrm>
            <a:off x="9855433" y="5040969"/>
            <a:ext cx="1640172" cy="101566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sed do</a:t>
            </a:r>
          </a:p>
        </p:txBody>
      </p:sp>
      <p:sp>
        <p:nvSpPr>
          <p:cNvPr id="6" name="Text Placeholder 24">
            <a:extLst>
              <a:ext uri="{FF2B5EF4-FFF2-40B4-BE49-F238E27FC236}">
                <a16:creationId xmlns:a16="http://schemas.microsoft.com/office/drawing/2014/main" id="{C18700C6-A85D-9BA1-03E1-48158C59A4B0}"/>
              </a:ext>
            </a:extLst>
          </p:cNvPr>
          <p:cNvSpPr>
            <a:spLocks noGrp="1"/>
          </p:cNvSpPr>
          <p:nvPr>
            <p:ph type="body" sz="quarter" idx="37" hasCustomPrompt="1"/>
          </p:nvPr>
        </p:nvSpPr>
        <p:spPr>
          <a:xfrm>
            <a:off x="499286" y="1694899"/>
            <a:ext cx="11178363" cy="215649"/>
          </a:xfrm>
          <a:prstGeom prst="rect">
            <a:avLst/>
          </a:prstGeom>
        </p:spPr>
        <p:txBody>
          <a:bodyPr lIns="0" tIns="0" rIns="0" bIns="0" numCol="1" spcCol="182880"/>
          <a:lstStyle>
            <a:lvl1pPr>
              <a:spcBef>
                <a:spcPts val="0"/>
              </a:spcBef>
              <a:spcAft>
                <a:spcPts val="600"/>
              </a:spcAft>
              <a:defRPr sz="1400" b="0">
                <a:solidFill>
                  <a:schemeClr val="tx1"/>
                </a:solidFill>
                <a:latin typeface="Real Text Light" panose="020B0504020101010102" pitchFamily="34" charset="0"/>
              </a:defRPr>
            </a:lvl1pPr>
          </a:lstStyle>
          <a:p>
            <a:pPr lvl="0"/>
            <a:r>
              <a:rPr lang="en-US" dirty="0"/>
              <a:t>Sub heading</a:t>
            </a:r>
          </a:p>
          <a:p>
            <a:pPr lvl="0"/>
            <a:endParaRPr lang="en-US" dirty="0"/>
          </a:p>
          <a:p>
            <a:pPr lvl="0"/>
            <a:endParaRPr lang="en-US" dirty="0"/>
          </a:p>
        </p:txBody>
      </p:sp>
      <p:sp>
        <p:nvSpPr>
          <p:cNvPr id="9" name="Text Placeholder 24">
            <a:extLst>
              <a:ext uri="{FF2B5EF4-FFF2-40B4-BE49-F238E27FC236}">
                <a16:creationId xmlns:a16="http://schemas.microsoft.com/office/drawing/2014/main" id="{2F52223C-DD86-38D9-64EE-29E66E4E36AE}"/>
              </a:ext>
            </a:extLst>
          </p:cNvPr>
          <p:cNvSpPr>
            <a:spLocks noGrp="1"/>
          </p:cNvSpPr>
          <p:nvPr>
            <p:ph type="body" sz="quarter" idx="38" hasCustomPrompt="1"/>
          </p:nvPr>
        </p:nvSpPr>
        <p:spPr>
          <a:xfrm>
            <a:off x="506818" y="2029994"/>
            <a:ext cx="11178363" cy="618980"/>
          </a:xfrm>
          <a:prstGeom prst="rect">
            <a:avLst/>
          </a:prstGeom>
        </p:spPr>
        <p:txBody>
          <a:bodyPr lIns="0" tIns="0" rIns="0" bIns="0" numCol="1" spcCol="182880"/>
          <a:lstStyle>
            <a:lvl1pPr>
              <a:spcBef>
                <a:spcPts val="0"/>
              </a:spcBef>
              <a:spcAft>
                <a:spcPts val="600"/>
              </a:spcAft>
              <a:defRPr sz="1200" b="0">
                <a:solidFill>
                  <a:schemeClr val="tx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a:t>
            </a:r>
          </a:p>
          <a:p>
            <a:pPr lvl="0"/>
            <a:endParaRPr lang="en-US" dirty="0"/>
          </a:p>
          <a:p>
            <a:pPr lvl="0"/>
            <a:endParaRPr lang="en-US" dirty="0"/>
          </a:p>
        </p:txBody>
      </p:sp>
      <p:sp>
        <p:nvSpPr>
          <p:cNvPr id="11" name="Text Placeholder 24">
            <a:extLst>
              <a:ext uri="{FF2B5EF4-FFF2-40B4-BE49-F238E27FC236}">
                <a16:creationId xmlns:a16="http://schemas.microsoft.com/office/drawing/2014/main" id="{395EA454-5EBA-AB29-1785-91E9D6E20566}"/>
              </a:ext>
            </a:extLst>
          </p:cNvPr>
          <p:cNvSpPr>
            <a:spLocks noGrp="1"/>
          </p:cNvSpPr>
          <p:nvPr>
            <p:ph type="body" sz="quarter" idx="39" hasCustomPrompt="1"/>
          </p:nvPr>
        </p:nvSpPr>
        <p:spPr>
          <a:xfrm>
            <a:off x="499285" y="2785410"/>
            <a:ext cx="11178363" cy="618980"/>
          </a:xfrm>
          <a:prstGeom prst="rect">
            <a:avLst/>
          </a:prstGeom>
        </p:spPr>
        <p:txBody>
          <a:bodyPr lIns="0" tIns="0" rIns="0" bIns="0" numCol="1" spcCol="182880"/>
          <a:lstStyle>
            <a:lvl1pPr>
              <a:spcBef>
                <a:spcPts val="0"/>
              </a:spcBef>
              <a:spcAft>
                <a:spcPts val="600"/>
              </a:spcAft>
              <a:defRPr sz="1200" b="0">
                <a:solidFill>
                  <a:schemeClr val="tx1"/>
                </a:solidFill>
                <a:latin typeface="Real Text Light" panose="020B0504020101010102"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a:t>
            </a:r>
          </a:p>
          <a:p>
            <a:pPr lvl="0"/>
            <a:endParaRPr lang="en-US" dirty="0"/>
          </a:p>
          <a:p>
            <a:pPr lvl="0"/>
            <a:endParaRPr lang="en-US" dirty="0"/>
          </a:p>
        </p:txBody>
      </p:sp>
      <p:sp>
        <p:nvSpPr>
          <p:cNvPr id="22" name="ThemeColor Title">
            <a:extLst>
              <a:ext uri="{FF2B5EF4-FFF2-40B4-BE49-F238E27FC236}">
                <a16:creationId xmlns:a16="http://schemas.microsoft.com/office/drawing/2014/main" id="{06500D5E-A743-9A05-7897-563514CED2A7}"/>
              </a:ext>
            </a:extLst>
          </p:cNvPr>
          <p:cNvSpPr>
            <a:spLocks noGrp="1"/>
          </p:cNvSpPr>
          <p:nvPr>
            <p:ph type="pic" sz="quarter" idx="40" hasCustomPrompt="1"/>
          </p:nvPr>
        </p:nvSpPr>
        <p:spPr>
          <a:xfrm>
            <a:off x="545118" y="3742028"/>
            <a:ext cx="621792" cy="621792"/>
          </a:xfrm>
          <a:prstGeom prst="ellipse">
            <a:avLst/>
          </a:prstGeom>
          <a:solidFill>
            <a:srgbClr val="FC5963"/>
          </a:solidFill>
        </p:spPr>
        <p:txBody>
          <a:bodyPr anchor="ctr"/>
          <a:lstStyle>
            <a:lvl1pPr algn="ctr">
              <a:defRPr sz="600">
                <a:solidFill>
                  <a:schemeClr val="bg1"/>
                </a:solidFill>
              </a:defRPr>
            </a:lvl1pPr>
          </a:lstStyle>
          <a:p>
            <a:r>
              <a:rPr lang="en-US" dirty="0"/>
              <a:t>ICON</a:t>
            </a:r>
          </a:p>
        </p:txBody>
      </p:sp>
      <p:sp>
        <p:nvSpPr>
          <p:cNvPr id="24" name="ThemeColor Title">
            <a:extLst>
              <a:ext uri="{FF2B5EF4-FFF2-40B4-BE49-F238E27FC236}">
                <a16:creationId xmlns:a16="http://schemas.microsoft.com/office/drawing/2014/main" id="{B9934632-8DAD-12C3-F3F2-69D312886FD0}"/>
              </a:ext>
            </a:extLst>
          </p:cNvPr>
          <p:cNvSpPr>
            <a:spLocks noGrp="1"/>
          </p:cNvSpPr>
          <p:nvPr>
            <p:ph type="pic" sz="quarter" idx="41" hasCustomPrompt="1"/>
          </p:nvPr>
        </p:nvSpPr>
        <p:spPr>
          <a:xfrm>
            <a:off x="2937745" y="3742028"/>
            <a:ext cx="621792" cy="621792"/>
          </a:xfrm>
          <a:prstGeom prst="ellipse">
            <a:avLst/>
          </a:prstGeom>
          <a:solidFill>
            <a:srgbClr val="FC5963"/>
          </a:solidFill>
        </p:spPr>
        <p:txBody>
          <a:bodyPr anchor="ctr"/>
          <a:lstStyle>
            <a:lvl1pPr algn="ctr">
              <a:defRPr sz="600">
                <a:solidFill>
                  <a:schemeClr val="bg1"/>
                </a:solidFill>
              </a:defRPr>
            </a:lvl1pPr>
          </a:lstStyle>
          <a:p>
            <a:r>
              <a:rPr lang="en-US" dirty="0"/>
              <a:t>ICON</a:t>
            </a:r>
          </a:p>
        </p:txBody>
      </p:sp>
      <p:sp>
        <p:nvSpPr>
          <p:cNvPr id="26" name="ThemeColor Title">
            <a:extLst>
              <a:ext uri="{FF2B5EF4-FFF2-40B4-BE49-F238E27FC236}">
                <a16:creationId xmlns:a16="http://schemas.microsoft.com/office/drawing/2014/main" id="{5470E5C5-2F2F-FBD5-1A48-7397C2938133}"/>
              </a:ext>
            </a:extLst>
          </p:cNvPr>
          <p:cNvSpPr>
            <a:spLocks noGrp="1"/>
          </p:cNvSpPr>
          <p:nvPr>
            <p:ph type="pic" sz="quarter" idx="42" hasCustomPrompt="1"/>
          </p:nvPr>
        </p:nvSpPr>
        <p:spPr>
          <a:xfrm>
            <a:off x="5199934" y="3742028"/>
            <a:ext cx="621792" cy="621792"/>
          </a:xfrm>
          <a:prstGeom prst="ellipse">
            <a:avLst/>
          </a:prstGeom>
          <a:solidFill>
            <a:srgbClr val="FC5963"/>
          </a:solidFill>
        </p:spPr>
        <p:txBody>
          <a:bodyPr anchor="ctr"/>
          <a:lstStyle>
            <a:lvl1pPr algn="ctr">
              <a:defRPr sz="600">
                <a:solidFill>
                  <a:schemeClr val="bg1"/>
                </a:solidFill>
              </a:defRPr>
            </a:lvl1pPr>
          </a:lstStyle>
          <a:p>
            <a:r>
              <a:rPr lang="en-US" dirty="0"/>
              <a:t>ICON</a:t>
            </a:r>
          </a:p>
        </p:txBody>
      </p:sp>
      <p:sp>
        <p:nvSpPr>
          <p:cNvPr id="27" name="ThemeColor Title">
            <a:extLst>
              <a:ext uri="{FF2B5EF4-FFF2-40B4-BE49-F238E27FC236}">
                <a16:creationId xmlns:a16="http://schemas.microsoft.com/office/drawing/2014/main" id="{D843DCFD-45B0-3A4E-2794-F284052FE813}"/>
              </a:ext>
            </a:extLst>
          </p:cNvPr>
          <p:cNvSpPr>
            <a:spLocks noGrp="1"/>
          </p:cNvSpPr>
          <p:nvPr>
            <p:ph type="pic" sz="quarter" idx="43" hasCustomPrompt="1"/>
          </p:nvPr>
        </p:nvSpPr>
        <p:spPr>
          <a:xfrm>
            <a:off x="7413272" y="3742028"/>
            <a:ext cx="621792" cy="621792"/>
          </a:xfrm>
          <a:prstGeom prst="ellipse">
            <a:avLst/>
          </a:prstGeom>
          <a:solidFill>
            <a:srgbClr val="FC5963"/>
          </a:solidFill>
        </p:spPr>
        <p:txBody>
          <a:bodyPr anchor="ctr"/>
          <a:lstStyle>
            <a:lvl1pPr algn="ctr">
              <a:defRPr sz="600">
                <a:solidFill>
                  <a:schemeClr val="bg1"/>
                </a:solidFill>
              </a:defRPr>
            </a:lvl1pPr>
          </a:lstStyle>
          <a:p>
            <a:r>
              <a:rPr lang="en-US" dirty="0"/>
              <a:t>ICON</a:t>
            </a:r>
          </a:p>
        </p:txBody>
      </p:sp>
      <p:sp>
        <p:nvSpPr>
          <p:cNvPr id="28" name="ThemeColor Title">
            <a:extLst>
              <a:ext uri="{FF2B5EF4-FFF2-40B4-BE49-F238E27FC236}">
                <a16:creationId xmlns:a16="http://schemas.microsoft.com/office/drawing/2014/main" id="{C5009A8A-21CF-C327-462A-9833582B9FD0}"/>
              </a:ext>
            </a:extLst>
          </p:cNvPr>
          <p:cNvSpPr>
            <a:spLocks noGrp="1"/>
          </p:cNvSpPr>
          <p:nvPr>
            <p:ph type="pic" sz="quarter" idx="44" hasCustomPrompt="1"/>
          </p:nvPr>
        </p:nvSpPr>
        <p:spPr>
          <a:xfrm>
            <a:off x="9697404" y="3742028"/>
            <a:ext cx="621792" cy="621792"/>
          </a:xfrm>
          <a:prstGeom prst="ellipse">
            <a:avLst/>
          </a:prstGeom>
          <a:solidFill>
            <a:srgbClr val="FC5963"/>
          </a:solidFill>
        </p:spPr>
        <p:txBody>
          <a:bodyPr anchor="ctr"/>
          <a:lstStyle>
            <a:lvl1pPr algn="ctr">
              <a:defRPr sz="600">
                <a:solidFill>
                  <a:schemeClr val="bg1"/>
                </a:solidFill>
              </a:defRPr>
            </a:lvl1pPr>
          </a:lstStyle>
          <a:p>
            <a:r>
              <a:rPr lang="en-US" dirty="0"/>
              <a:t>ICON</a:t>
            </a:r>
          </a:p>
        </p:txBody>
      </p:sp>
    </p:spTree>
    <p:extLst>
      <p:ext uri="{BB962C8B-B14F-4D97-AF65-F5344CB8AC3E}">
        <p14:creationId xmlns:p14="http://schemas.microsoft.com/office/powerpoint/2010/main" val="7996693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Main Content Slide">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861D6F0-0CF7-4A42-56D4-05362FCDFAA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17" name="Text Placeholder 16">
            <a:extLst>
              <a:ext uri="{FF2B5EF4-FFF2-40B4-BE49-F238E27FC236}">
                <a16:creationId xmlns:a16="http://schemas.microsoft.com/office/drawing/2014/main" id="{F25F0AB2-C861-F2F8-7F9F-9DA7B24667DC}"/>
              </a:ext>
            </a:extLst>
          </p:cNvPr>
          <p:cNvSpPr>
            <a:spLocks noGrp="1"/>
          </p:cNvSpPr>
          <p:nvPr>
            <p:ph type="body" sz="quarter" idx="14" hasCustomPrompt="1"/>
          </p:nvPr>
        </p:nvSpPr>
        <p:spPr>
          <a:xfrm>
            <a:off x="496888" y="2544402"/>
            <a:ext cx="5078964" cy="246221"/>
          </a:xfrm>
          <a:prstGeom prst="rect">
            <a:avLst/>
          </a:prstGeom>
        </p:spPr>
        <p:txBody>
          <a:bodyPr lIns="0" tIns="0" rIns="0" bIns="0">
            <a:spAutoFit/>
          </a:bodyPr>
          <a:lstStyle>
            <a:lvl1pPr>
              <a:spcBef>
                <a:spcPts val="0"/>
              </a:spcBef>
              <a:spcAft>
                <a:spcPts val="600"/>
              </a:spcAft>
              <a:defRPr sz="1600">
                <a:latin typeface="Real Text Medium" panose="020B0604020101010102" pitchFamily="34" charset="0"/>
              </a:defRPr>
            </a:lvl1pPr>
          </a:lstStyle>
          <a:p>
            <a:pPr lvl="0"/>
            <a:r>
              <a:rPr lang="en-US" dirty="0"/>
              <a:t>Sub heading</a:t>
            </a:r>
          </a:p>
        </p:txBody>
      </p:sp>
      <p:sp>
        <p:nvSpPr>
          <p:cNvPr id="6" name="Text Placeholder 17">
            <a:extLst>
              <a:ext uri="{FF2B5EF4-FFF2-40B4-BE49-F238E27FC236}">
                <a16:creationId xmlns:a16="http://schemas.microsoft.com/office/drawing/2014/main" id="{8A74213B-DA8C-90B7-DE27-B0410EC8250F}"/>
              </a:ext>
            </a:extLst>
          </p:cNvPr>
          <p:cNvSpPr>
            <a:spLocks noGrp="1"/>
          </p:cNvSpPr>
          <p:nvPr>
            <p:ph type="body" sz="quarter" idx="15" hasCustomPrompt="1"/>
          </p:nvPr>
        </p:nvSpPr>
        <p:spPr>
          <a:xfrm>
            <a:off x="496888" y="2813173"/>
            <a:ext cx="5078964" cy="981492"/>
          </a:xfrm>
          <a:prstGeom prst="rect">
            <a:avLst/>
          </a:prstGeom>
        </p:spPr>
        <p:txBody>
          <a:bodyPr lIns="28800" tIns="28800" rIns="28800" bIns="28800">
            <a:spAutoFit/>
          </a:bodyPr>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8" name="Text Placeholder 16">
            <a:extLst>
              <a:ext uri="{FF2B5EF4-FFF2-40B4-BE49-F238E27FC236}">
                <a16:creationId xmlns:a16="http://schemas.microsoft.com/office/drawing/2014/main" id="{BB5C5900-3FBA-A9AB-3E6D-61AD811B35DA}"/>
              </a:ext>
            </a:extLst>
          </p:cNvPr>
          <p:cNvSpPr>
            <a:spLocks noGrp="1"/>
          </p:cNvSpPr>
          <p:nvPr>
            <p:ph type="body" sz="quarter" idx="16" hasCustomPrompt="1"/>
          </p:nvPr>
        </p:nvSpPr>
        <p:spPr>
          <a:xfrm>
            <a:off x="496888" y="3873471"/>
            <a:ext cx="5078964" cy="246221"/>
          </a:xfrm>
          <a:prstGeom prst="rect">
            <a:avLst/>
          </a:prstGeom>
        </p:spPr>
        <p:txBody>
          <a:bodyPr lIns="0" tIns="0" rIns="0" bIns="0">
            <a:spAutoFit/>
          </a:bodyPr>
          <a:lstStyle>
            <a:lvl1pPr>
              <a:spcBef>
                <a:spcPts val="0"/>
              </a:spcBef>
              <a:spcAft>
                <a:spcPts val="600"/>
              </a:spcAft>
              <a:defRPr sz="1600">
                <a:latin typeface="Real Text Medium" panose="020B0604020101010102" pitchFamily="34" charset="0"/>
              </a:defRPr>
            </a:lvl1pPr>
          </a:lstStyle>
          <a:p>
            <a:pPr lvl="0"/>
            <a:r>
              <a:rPr lang="en-US" dirty="0"/>
              <a:t>Sub heading</a:t>
            </a:r>
          </a:p>
        </p:txBody>
      </p:sp>
      <p:sp>
        <p:nvSpPr>
          <p:cNvPr id="10" name="Text Placeholder 17">
            <a:extLst>
              <a:ext uri="{FF2B5EF4-FFF2-40B4-BE49-F238E27FC236}">
                <a16:creationId xmlns:a16="http://schemas.microsoft.com/office/drawing/2014/main" id="{680EB599-8E40-86D8-EF44-101E0CCAC19C}"/>
              </a:ext>
            </a:extLst>
          </p:cNvPr>
          <p:cNvSpPr>
            <a:spLocks noGrp="1"/>
          </p:cNvSpPr>
          <p:nvPr>
            <p:ph type="body" sz="quarter" idx="17" hasCustomPrompt="1"/>
          </p:nvPr>
        </p:nvSpPr>
        <p:spPr>
          <a:xfrm>
            <a:off x="496888" y="4142242"/>
            <a:ext cx="5078964" cy="981492"/>
          </a:xfrm>
          <a:prstGeom prst="rect">
            <a:avLst/>
          </a:prstGeom>
        </p:spPr>
        <p:txBody>
          <a:bodyPr lIns="28800" tIns="28800" rIns="28800" bIns="28800">
            <a:spAutoFit/>
          </a:bodyPr>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11" name="Text Placeholder 16">
            <a:extLst>
              <a:ext uri="{FF2B5EF4-FFF2-40B4-BE49-F238E27FC236}">
                <a16:creationId xmlns:a16="http://schemas.microsoft.com/office/drawing/2014/main" id="{334E3AE1-1CC7-3D25-74FD-8CC6E2B2D465}"/>
              </a:ext>
            </a:extLst>
          </p:cNvPr>
          <p:cNvSpPr>
            <a:spLocks noGrp="1"/>
          </p:cNvSpPr>
          <p:nvPr>
            <p:ph type="body" sz="quarter" idx="18" hasCustomPrompt="1"/>
          </p:nvPr>
        </p:nvSpPr>
        <p:spPr>
          <a:xfrm>
            <a:off x="496888" y="5189199"/>
            <a:ext cx="5078964" cy="215444"/>
          </a:xfrm>
          <a:prstGeom prst="rect">
            <a:avLst/>
          </a:prstGeom>
        </p:spPr>
        <p:txBody>
          <a:bodyPr lIns="0" tIns="0" rIns="0" bIns="0">
            <a:spAutoFit/>
          </a:bodyPr>
          <a:lstStyle>
            <a:lvl1pPr>
              <a:spcBef>
                <a:spcPts val="0"/>
              </a:spcBef>
              <a:spcAft>
                <a:spcPts val="600"/>
              </a:spcAft>
              <a:defRPr sz="1400">
                <a:latin typeface="Real Text Light" panose="020B0504020101010102" pitchFamily="34" charset="0"/>
              </a:defRPr>
            </a:lvl1pPr>
          </a:lstStyle>
          <a:p>
            <a:pPr lvl="0"/>
            <a:r>
              <a:rPr lang="en-US" dirty="0"/>
              <a:t>Key benefits</a:t>
            </a:r>
          </a:p>
        </p:txBody>
      </p:sp>
      <p:sp>
        <p:nvSpPr>
          <p:cNvPr id="13" name="Text Placeholder 17">
            <a:extLst>
              <a:ext uri="{FF2B5EF4-FFF2-40B4-BE49-F238E27FC236}">
                <a16:creationId xmlns:a16="http://schemas.microsoft.com/office/drawing/2014/main" id="{A1C94076-1DF2-1BC7-D9BE-10EF5F262D85}"/>
              </a:ext>
            </a:extLst>
          </p:cNvPr>
          <p:cNvSpPr>
            <a:spLocks noGrp="1"/>
          </p:cNvSpPr>
          <p:nvPr>
            <p:ph type="body" sz="quarter" idx="19" hasCustomPrompt="1"/>
          </p:nvPr>
        </p:nvSpPr>
        <p:spPr>
          <a:xfrm>
            <a:off x="496888" y="5457970"/>
            <a:ext cx="5078964" cy="637808"/>
          </a:xfrm>
          <a:prstGeom prst="rect">
            <a:avLst/>
          </a:prstGeom>
        </p:spPr>
        <p:txBody>
          <a:bodyPr lIns="28800" tIns="28800" rIns="28800" bIns="28800">
            <a:spAutoFit/>
          </a:bodyPr>
          <a:lstStyle>
            <a:lvl1pPr marL="171450" marR="0" indent="-171450" algn="l" defTabSz="587115" rtl="0" fontAlgn="auto" latinLnBrk="0" hangingPunct="0">
              <a:lnSpc>
                <a:spcPct val="100000"/>
              </a:lnSpc>
              <a:spcBef>
                <a:spcPts val="51"/>
              </a:spcBef>
              <a:spcAft>
                <a:spcPts val="0"/>
              </a:spcAft>
              <a:buClr>
                <a:schemeClr val="tx1"/>
              </a:buClr>
              <a:buSzTx/>
              <a:buFont typeface="Arial" panose="020B0604020202020204" pitchFamily="34" charset="0"/>
              <a:buChar char="•"/>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Xxx</a:t>
            </a:r>
            <a:endParaRPr lang="en-US" dirty="0"/>
          </a:p>
          <a:p>
            <a:pPr lvl="0"/>
            <a:r>
              <a:rPr lang="en-US" dirty="0" err="1"/>
              <a:t>Xxx</a:t>
            </a:r>
            <a:endParaRPr lang="en-US" dirty="0"/>
          </a:p>
          <a:p>
            <a:pPr lvl="0"/>
            <a:r>
              <a:rPr lang="en-US" dirty="0"/>
              <a:t>xxx</a:t>
            </a:r>
          </a:p>
        </p:txBody>
      </p:sp>
      <p:sp>
        <p:nvSpPr>
          <p:cNvPr id="22" name="Text Placeholder 16">
            <a:extLst>
              <a:ext uri="{FF2B5EF4-FFF2-40B4-BE49-F238E27FC236}">
                <a16:creationId xmlns:a16="http://schemas.microsoft.com/office/drawing/2014/main" id="{6A555752-2665-C1B8-4F01-E6E5BC4B78E7}"/>
              </a:ext>
            </a:extLst>
          </p:cNvPr>
          <p:cNvSpPr>
            <a:spLocks noGrp="1"/>
          </p:cNvSpPr>
          <p:nvPr>
            <p:ph type="body" sz="quarter" idx="20" hasCustomPrompt="1"/>
          </p:nvPr>
        </p:nvSpPr>
        <p:spPr>
          <a:xfrm>
            <a:off x="6598686" y="2544402"/>
            <a:ext cx="5078964" cy="246221"/>
          </a:xfrm>
          <a:prstGeom prst="rect">
            <a:avLst/>
          </a:prstGeom>
        </p:spPr>
        <p:txBody>
          <a:bodyPr lIns="0" tIns="0" rIns="0" bIns="0">
            <a:spAutoFit/>
          </a:bodyPr>
          <a:lstStyle>
            <a:lvl1pPr>
              <a:spcBef>
                <a:spcPts val="0"/>
              </a:spcBef>
              <a:spcAft>
                <a:spcPts val="600"/>
              </a:spcAft>
              <a:defRPr sz="1600">
                <a:latin typeface="Real Text Medium" panose="020B0604020101010102" pitchFamily="34" charset="0"/>
              </a:defRPr>
            </a:lvl1pPr>
          </a:lstStyle>
          <a:p>
            <a:pPr lvl="0"/>
            <a:r>
              <a:rPr lang="en-US" dirty="0"/>
              <a:t>Sub heading</a:t>
            </a:r>
          </a:p>
        </p:txBody>
      </p:sp>
      <p:sp>
        <p:nvSpPr>
          <p:cNvPr id="23" name="Text Placeholder 17">
            <a:extLst>
              <a:ext uri="{FF2B5EF4-FFF2-40B4-BE49-F238E27FC236}">
                <a16:creationId xmlns:a16="http://schemas.microsoft.com/office/drawing/2014/main" id="{0453EAE6-AA4D-BF3A-B0D3-978F99695590}"/>
              </a:ext>
            </a:extLst>
          </p:cNvPr>
          <p:cNvSpPr>
            <a:spLocks noGrp="1"/>
          </p:cNvSpPr>
          <p:nvPr>
            <p:ph type="body" sz="quarter" idx="21" hasCustomPrompt="1"/>
          </p:nvPr>
        </p:nvSpPr>
        <p:spPr>
          <a:xfrm>
            <a:off x="6598686" y="2813173"/>
            <a:ext cx="5078964" cy="981492"/>
          </a:xfrm>
          <a:prstGeom prst="rect">
            <a:avLst/>
          </a:prstGeom>
        </p:spPr>
        <p:txBody>
          <a:bodyPr lIns="28800" tIns="28800" rIns="28800" bIns="28800">
            <a:spAutoFit/>
          </a:bodyPr>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24" name="Text Placeholder 16">
            <a:extLst>
              <a:ext uri="{FF2B5EF4-FFF2-40B4-BE49-F238E27FC236}">
                <a16:creationId xmlns:a16="http://schemas.microsoft.com/office/drawing/2014/main" id="{5E329C0D-658B-372D-2767-3A166D212A83}"/>
              </a:ext>
            </a:extLst>
          </p:cNvPr>
          <p:cNvSpPr>
            <a:spLocks noGrp="1"/>
          </p:cNvSpPr>
          <p:nvPr>
            <p:ph type="body" sz="quarter" idx="22" hasCustomPrompt="1"/>
          </p:nvPr>
        </p:nvSpPr>
        <p:spPr>
          <a:xfrm>
            <a:off x="6598686" y="3873471"/>
            <a:ext cx="5078964" cy="246221"/>
          </a:xfrm>
          <a:prstGeom prst="rect">
            <a:avLst/>
          </a:prstGeom>
        </p:spPr>
        <p:txBody>
          <a:bodyPr lIns="0" tIns="0" rIns="0" bIns="0">
            <a:spAutoFit/>
          </a:bodyPr>
          <a:lstStyle>
            <a:lvl1pPr>
              <a:spcBef>
                <a:spcPts val="0"/>
              </a:spcBef>
              <a:spcAft>
                <a:spcPts val="600"/>
              </a:spcAft>
              <a:defRPr sz="1600">
                <a:latin typeface="Real Text Medium" panose="020B0604020101010102" pitchFamily="34" charset="0"/>
              </a:defRPr>
            </a:lvl1pPr>
          </a:lstStyle>
          <a:p>
            <a:pPr lvl="0"/>
            <a:r>
              <a:rPr lang="en-US" dirty="0"/>
              <a:t>Sub heading</a:t>
            </a:r>
          </a:p>
        </p:txBody>
      </p:sp>
      <p:sp>
        <p:nvSpPr>
          <p:cNvPr id="25" name="Text Placeholder 17">
            <a:extLst>
              <a:ext uri="{FF2B5EF4-FFF2-40B4-BE49-F238E27FC236}">
                <a16:creationId xmlns:a16="http://schemas.microsoft.com/office/drawing/2014/main" id="{6B50F93E-A9E8-A625-896F-BE6A38B4681D}"/>
              </a:ext>
            </a:extLst>
          </p:cNvPr>
          <p:cNvSpPr>
            <a:spLocks noGrp="1"/>
          </p:cNvSpPr>
          <p:nvPr>
            <p:ph type="body" sz="quarter" idx="23" hasCustomPrompt="1"/>
          </p:nvPr>
        </p:nvSpPr>
        <p:spPr>
          <a:xfrm>
            <a:off x="6598686" y="4142242"/>
            <a:ext cx="5078964" cy="981492"/>
          </a:xfrm>
          <a:prstGeom prst="rect">
            <a:avLst/>
          </a:prstGeom>
        </p:spPr>
        <p:txBody>
          <a:bodyPr lIns="28800" tIns="28800" rIns="28800" bIns="28800">
            <a:spAutoFit/>
          </a:bodyPr>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p:txBody>
      </p:sp>
      <p:sp>
        <p:nvSpPr>
          <p:cNvPr id="26" name="Text Placeholder 16">
            <a:extLst>
              <a:ext uri="{FF2B5EF4-FFF2-40B4-BE49-F238E27FC236}">
                <a16:creationId xmlns:a16="http://schemas.microsoft.com/office/drawing/2014/main" id="{2EF934F3-9599-7018-7EB5-61C458E56DA4}"/>
              </a:ext>
            </a:extLst>
          </p:cNvPr>
          <p:cNvSpPr>
            <a:spLocks noGrp="1"/>
          </p:cNvSpPr>
          <p:nvPr>
            <p:ph type="body" sz="quarter" idx="24" hasCustomPrompt="1"/>
          </p:nvPr>
        </p:nvSpPr>
        <p:spPr>
          <a:xfrm>
            <a:off x="6598686" y="5189199"/>
            <a:ext cx="5078964" cy="215444"/>
          </a:xfrm>
          <a:prstGeom prst="rect">
            <a:avLst/>
          </a:prstGeom>
        </p:spPr>
        <p:txBody>
          <a:bodyPr lIns="0" tIns="0" rIns="0" bIns="0">
            <a:spAutoFit/>
          </a:bodyPr>
          <a:lstStyle>
            <a:lvl1pPr>
              <a:spcBef>
                <a:spcPts val="0"/>
              </a:spcBef>
              <a:spcAft>
                <a:spcPts val="600"/>
              </a:spcAft>
              <a:defRPr sz="1400">
                <a:latin typeface="Real Text Light" panose="020B0504020101010102" pitchFamily="34" charset="0"/>
              </a:defRPr>
            </a:lvl1pPr>
          </a:lstStyle>
          <a:p>
            <a:pPr lvl="0"/>
            <a:r>
              <a:rPr lang="en-US" dirty="0"/>
              <a:t>Key benefits</a:t>
            </a:r>
          </a:p>
        </p:txBody>
      </p:sp>
      <p:sp>
        <p:nvSpPr>
          <p:cNvPr id="27" name="Text Placeholder 17">
            <a:extLst>
              <a:ext uri="{FF2B5EF4-FFF2-40B4-BE49-F238E27FC236}">
                <a16:creationId xmlns:a16="http://schemas.microsoft.com/office/drawing/2014/main" id="{CBDB8D7C-2EC7-0884-BC19-81693C598E41}"/>
              </a:ext>
            </a:extLst>
          </p:cNvPr>
          <p:cNvSpPr>
            <a:spLocks noGrp="1"/>
          </p:cNvSpPr>
          <p:nvPr>
            <p:ph type="body" sz="quarter" idx="25" hasCustomPrompt="1"/>
          </p:nvPr>
        </p:nvSpPr>
        <p:spPr>
          <a:xfrm>
            <a:off x="6598686" y="5457970"/>
            <a:ext cx="5078964" cy="637808"/>
          </a:xfrm>
          <a:prstGeom prst="rect">
            <a:avLst/>
          </a:prstGeom>
        </p:spPr>
        <p:txBody>
          <a:bodyPr lIns="28800" tIns="28800" rIns="28800" bIns="28800">
            <a:spAutoFit/>
          </a:bodyPr>
          <a:lstStyle>
            <a:lvl1pPr marL="171450" marR="0" indent="-171450" algn="l" defTabSz="587115" rtl="0" fontAlgn="auto" latinLnBrk="0" hangingPunct="0">
              <a:lnSpc>
                <a:spcPct val="100000"/>
              </a:lnSpc>
              <a:spcBef>
                <a:spcPts val="51"/>
              </a:spcBef>
              <a:spcAft>
                <a:spcPts val="0"/>
              </a:spcAft>
              <a:buClr>
                <a:schemeClr val="tx1"/>
              </a:buClr>
              <a:buSzTx/>
              <a:buFont typeface="Arial" panose="020B0604020202020204" pitchFamily="34" charset="0"/>
              <a:buChar char="•"/>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Xxx</a:t>
            </a:r>
            <a:endParaRPr lang="en-US" dirty="0"/>
          </a:p>
          <a:p>
            <a:pPr lvl="0"/>
            <a:r>
              <a:rPr lang="en-US" dirty="0" err="1"/>
              <a:t>Xxx</a:t>
            </a:r>
            <a:endParaRPr lang="en-US" dirty="0"/>
          </a:p>
          <a:p>
            <a:pPr lvl="0"/>
            <a:r>
              <a:rPr lang="en-US" dirty="0"/>
              <a:t>xxx</a:t>
            </a:r>
          </a:p>
        </p:txBody>
      </p:sp>
      <p:sp>
        <p:nvSpPr>
          <p:cNvPr id="9" name="Picture Placeholder 5">
            <a:extLst>
              <a:ext uri="{FF2B5EF4-FFF2-40B4-BE49-F238E27FC236}">
                <a16:creationId xmlns:a16="http://schemas.microsoft.com/office/drawing/2014/main" id="{9A61D0AB-D8F1-9821-1A67-C46E177D60F5}"/>
              </a:ext>
            </a:extLst>
          </p:cNvPr>
          <p:cNvSpPr>
            <a:spLocks noGrp="1"/>
          </p:cNvSpPr>
          <p:nvPr>
            <p:ph type="pic" sz="quarter" idx="29"/>
          </p:nvPr>
        </p:nvSpPr>
        <p:spPr>
          <a:xfrm>
            <a:off x="496888" y="1271457"/>
            <a:ext cx="870120" cy="86852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
        <p:nvSpPr>
          <p:cNvPr id="14" name="Picture Placeholder 5">
            <a:extLst>
              <a:ext uri="{FF2B5EF4-FFF2-40B4-BE49-F238E27FC236}">
                <a16:creationId xmlns:a16="http://schemas.microsoft.com/office/drawing/2014/main" id="{A780BBE6-9FEA-9EE2-D9F0-3C152B858C6A}"/>
              </a:ext>
            </a:extLst>
          </p:cNvPr>
          <p:cNvSpPr>
            <a:spLocks noGrp="1"/>
          </p:cNvSpPr>
          <p:nvPr>
            <p:ph type="pic" sz="quarter" idx="30"/>
          </p:nvPr>
        </p:nvSpPr>
        <p:spPr>
          <a:xfrm>
            <a:off x="6598686" y="1271457"/>
            <a:ext cx="870120" cy="86852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Tree>
    <p:extLst>
      <p:ext uri="{BB962C8B-B14F-4D97-AF65-F5344CB8AC3E}">
        <p14:creationId xmlns:p14="http://schemas.microsoft.com/office/powerpoint/2010/main" val="208718050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Main Content Slide">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861D6F0-0CF7-4A42-56D4-05362FCDFAA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Tree>
    <p:extLst>
      <p:ext uri="{BB962C8B-B14F-4D97-AF65-F5344CB8AC3E}">
        <p14:creationId xmlns:p14="http://schemas.microsoft.com/office/powerpoint/2010/main" val="224883590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_Main Content Slide">
    <p:spTree>
      <p:nvGrpSpPr>
        <p:cNvPr id="1" name=""/>
        <p:cNvGrpSpPr/>
        <p:nvPr/>
      </p:nvGrpSpPr>
      <p:grpSpPr>
        <a:xfrm>
          <a:off x="0" y="0"/>
          <a:ext cx="0" cy="0"/>
          <a:chOff x="0" y="0"/>
          <a:chExt cx="0" cy="0"/>
        </a:xfrm>
      </p:grpSpPr>
      <p:sp>
        <p:nvSpPr>
          <p:cNvPr id="3" name="ThemeColor Title">
            <a:extLst>
              <a:ext uri="{FF2B5EF4-FFF2-40B4-BE49-F238E27FC236}">
                <a16:creationId xmlns:a16="http://schemas.microsoft.com/office/drawing/2014/main" id="{CAF6CBBF-B301-CE27-D843-4CE8EC635397}"/>
              </a:ext>
            </a:extLst>
          </p:cNvPr>
          <p:cNvSpPr/>
          <p:nvPr userDrawn="1"/>
        </p:nvSpPr>
        <p:spPr>
          <a:xfrm rot="16200000">
            <a:off x="-3279045" y="-145801"/>
            <a:ext cx="6558089" cy="6849694"/>
          </a:xfrm>
          <a:prstGeom prst="pie">
            <a:avLst>
              <a:gd name="adj1" fmla="val 21596440"/>
              <a:gd name="adj2" fmla="val 10798241"/>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21" name="ThemeColor Title">
            <a:extLst>
              <a:ext uri="{FF2B5EF4-FFF2-40B4-BE49-F238E27FC236}">
                <a16:creationId xmlns:a16="http://schemas.microsoft.com/office/drawing/2014/main" id="{278EB0CE-1597-966E-39E5-D984877C6CB7}"/>
              </a:ext>
            </a:extLst>
          </p:cNvPr>
          <p:cNvSpPr>
            <a:spLocks noGrp="1"/>
          </p:cNvSpPr>
          <p:nvPr>
            <p:ph type="body" sz="quarter" idx="31" hasCustomPrompt="1"/>
          </p:nvPr>
        </p:nvSpPr>
        <p:spPr>
          <a:xfrm>
            <a:off x="4164007" y="2465000"/>
            <a:ext cx="685003" cy="685003"/>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18" name="Text Placeholder 17">
            <a:extLst>
              <a:ext uri="{FF2B5EF4-FFF2-40B4-BE49-F238E27FC236}">
                <a16:creationId xmlns:a16="http://schemas.microsoft.com/office/drawing/2014/main" id="{12C46973-6485-DDFF-4EB3-D329F66A3E53}"/>
              </a:ext>
            </a:extLst>
          </p:cNvPr>
          <p:cNvSpPr>
            <a:spLocks noGrp="1"/>
          </p:cNvSpPr>
          <p:nvPr>
            <p:ph type="body" sz="quarter" idx="11" hasCustomPrompt="1"/>
          </p:nvPr>
        </p:nvSpPr>
        <p:spPr>
          <a:xfrm>
            <a:off x="4164008" y="3366041"/>
            <a:ext cx="1824317" cy="2275277"/>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22" name="ThemeColor Title">
            <a:extLst>
              <a:ext uri="{FF2B5EF4-FFF2-40B4-BE49-F238E27FC236}">
                <a16:creationId xmlns:a16="http://schemas.microsoft.com/office/drawing/2014/main" id="{62D51B65-7484-5B9F-47D3-FE4384A57861}"/>
              </a:ext>
            </a:extLst>
          </p:cNvPr>
          <p:cNvSpPr>
            <a:spLocks noGrp="1"/>
          </p:cNvSpPr>
          <p:nvPr>
            <p:ph type="body" sz="quarter" idx="32" hasCustomPrompt="1"/>
          </p:nvPr>
        </p:nvSpPr>
        <p:spPr>
          <a:xfrm>
            <a:off x="6827477" y="2465000"/>
            <a:ext cx="685003" cy="685003"/>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23" name="ThemeColor Title">
            <a:extLst>
              <a:ext uri="{FF2B5EF4-FFF2-40B4-BE49-F238E27FC236}">
                <a16:creationId xmlns:a16="http://schemas.microsoft.com/office/drawing/2014/main" id="{F025A436-638F-D9E9-C4F0-E462B55978D0}"/>
              </a:ext>
            </a:extLst>
          </p:cNvPr>
          <p:cNvSpPr>
            <a:spLocks noGrp="1"/>
          </p:cNvSpPr>
          <p:nvPr>
            <p:ph type="body" sz="quarter" idx="33" hasCustomPrompt="1"/>
          </p:nvPr>
        </p:nvSpPr>
        <p:spPr>
          <a:xfrm>
            <a:off x="9490947" y="2465000"/>
            <a:ext cx="685003" cy="685003"/>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19" name="Text Placeholder 17">
            <a:extLst>
              <a:ext uri="{FF2B5EF4-FFF2-40B4-BE49-F238E27FC236}">
                <a16:creationId xmlns:a16="http://schemas.microsoft.com/office/drawing/2014/main" id="{1D7BFD9C-C8C3-65FA-A07D-F292CDED7657}"/>
              </a:ext>
            </a:extLst>
          </p:cNvPr>
          <p:cNvSpPr>
            <a:spLocks noGrp="1"/>
          </p:cNvSpPr>
          <p:nvPr>
            <p:ph type="body" sz="quarter" idx="12" hasCustomPrompt="1"/>
          </p:nvPr>
        </p:nvSpPr>
        <p:spPr>
          <a:xfrm>
            <a:off x="6827478" y="3366041"/>
            <a:ext cx="1824317" cy="2275277"/>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20" name="Text Placeholder 17">
            <a:extLst>
              <a:ext uri="{FF2B5EF4-FFF2-40B4-BE49-F238E27FC236}">
                <a16:creationId xmlns:a16="http://schemas.microsoft.com/office/drawing/2014/main" id="{7A9BEC19-3110-C5B4-1F54-2DE8C1FE6E63}"/>
              </a:ext>
            </a:extLst>
          </p:cNvPr>
          <p:cNvSpPr>
            <a:spLocks noGrp="1"/>
          </p:cNvSpPr>
          <p:nvPr>
            <p:ph type="body" sz="quarter" idx="13" hasCustomPrompt="1"/>
          </p:nvPr>
        </p:nvSpPr>
        <p:spPr>
          <a:xfrm>
            <a:off x="9490947" y="3366041"/>
            <a:ext cx="1824317" cy="2275277"/>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6" name="Text Placeholder 15">
            <a:extLst>
              <a:ext uri="{FF2B5EF4-FFF2-40B4-BE49-F238E27FC236}">
                <a16:creationId xmlns:a16="http://schemas.microsoft.com/office/drawing/2014/main" id="{AAB5D842-E0FA-0FFE-1986-775E8FB06031}"/>
              </a:ext>
            </a:extLst>
          </p:cNvPr>
          <p:cNvSpPr>
            <a:spLocks noGrp="1"/>
          </p:cNvSpPr>
          <p:nvPr>
            <p:ph type="body" sz="quarter" idx="10" hasCustomPrompt="1"/>
          </p:nvPr>
        </p:nvSpPr>
        <p:spPr>
          <a:xfrm>
            <a:off x="496888" y="2190097"/>
            <a:ext cx="2666037" cy="2521498"/>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600" b="0" i="0" u="none" strike="noStrike" cap="none" spc="0" normalizeH="0" baseline="0" dirty="0" smtClean="0">
                <a:ln>
                  <a:noFill/>
                </a:ln>
                <a:solidFill>
                  <a:srgbClr val="FFFFFF"/>
                </a:solidFill>
                <a:effectLst/>
                <a:uFillTx/>
                <a:latin typeface="REALTEXT-MEDIUM" panose="020B0504020101010102" pitchFamily="34" charset="77"/>
                <a:ea typeface="+mj-ea"/>
                <a:cs typeface="+mj-cs"/>
                <a:sym typeface="Arial"/>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298014094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_Main Content Slide">
    <p:spTree>
      <p:nvGrpSpPr>
        <p:cNvPr id="1" name=""/>
        <p:cNvGrpSpPr/>
        <p:nvPr/>
      </p:nvGrpSpPr>
      <p:grpSpPr>
        <a:xfrm>
          <a:off x="0" y="0"/>
          <a:ext cx="0" cy="0"/>
          <a:chOff x="0" y="0"/>
          <a:chExt cx="0" cy="0"/>
        </a:xfrm>
      </p:grpSpPr>
      <p:sp>
        <p:nvSpPr>
          <p:cNvPr id="11" name="ThemeColor Title">
            <a:extLst>
              <a:ext uri="{FF2B5EF4-FFF2-40B4-BE49-F238E27FC236}">
                <a16:creationId xmlns:a16="http://schemas.microsoft.com/office/drawing/2014/main" id="{2F224DAF-7C0C-5FC3-6A48-3DB96EA4319A}"/>
              </a:ext>
            </a:extLst>
          </p:cNvPr>
          <p:cNvSpPr/>
          <p:nvPr userDrawn="1"/>
        </p:nvSpPr>
        <p:spPr>
          <a:xfrm>
            <a:off x="7940003" y="3185700"/>
            <a:ext cx="478800" cy="4788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10" name="ThemeColor Title">
            <a:extLst>
              <a:ext uri="{FF2B5EF4-FFF2-40B4-BE49-F238E27FC236}">
                <a16:creationId xmlns:a16="http://schemas.microsoft.com/office/drawing/2014/main" id="{851CC92F-13D1-5F4E-EABB-3983014EBF17}"/>
              </a:ext>
            </a:extLst>
          </p:cNvPr>
          <p:cNvSpPr/>
          <p:nvPr userDrawn="1"/>
        </p:nvSpPr>
        <p:spPr>
          <a:xfrm>
            <a:off x="3993754" y="3189600"/>
            <a:ext cx="478800" cy="4788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3" name="ThemeColor Title">
            <a:extLst>
              <a:ext uri="{FF2B5EF4-FFF2-40B4-BE49-F238E27FC236}">
                <a16:creationId xmlns:a16="http://schemas.microsoft.com/office/drawing/2014/main" id="{D817195A-EB79-FFC6-B26F-D9567060FB06}"/>
              </a:ext>
            </a:extLst>
          </p:cNvPr>
          <p:cNvSpPr/>
          <p:nvPr userDrawn="1"/>
        </p:nvSpPr>
        <p:spPr>
          <a:xfrm rot="16200000">
            <a:off x="-3279045" y="-145801"/>
            <a:ext cx="6558089" cy="6849694"/>
          </a:xfrm>
          <a:prstGeom prst="pie">
            <a:avLst>
              <a:gd name="adj1" fmla="val 21596440"/>
              <a:gd name="adj2" fmla="val 10798241"/>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18" name="Text Placeholder 17">
            <a:extLst>
              <a:ext uri="{FF2B5EF4-FFF2-40B4-BE49-F238E27FC236}">
                <a16:creationId xmlns:a16="http://schemas.microsoft.com/office/drawing/2014/main" id="{12C46973-6485-DDFF-4EB3-D329F66A3E53}"/>
              </a:ext>
            </a:extLst>
          </p:cNvPr>
          <p:cNvSpPr>
            <a:spLocks noGrp="1"/>
          </p:cNvSpPr>
          <p:nvPr>
            <p:ph type="body" sz="quarter" idx="11" hasCustomPrompt="1"/>
          </p:nvPr>
        </p:nvSpPr>
        <p:spPr>
          <a:xfrm>
            <a:off x="4661255" y="2399083"/>
            <a:ext cx="3086748" cy="2829274"/>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p:txBody>
      </p:sp>
      <p:sp>
        <p:nvSpPr>
          <p:cNvPr id="19" name="Text Placeholder 17">
            <a:extLst>
              <a:ext uri="{FF2B5EF4-FFF2-40B4-BE49-F238E27FC236}">
                <a16:creationId xmlns:a16="http://schemas.microsoft.com/office/drawing/2014/main" id="{1D7BFD9C-C8C3-65FA-A07D-F292CDED7657}"/>
              </a:ext>
            </a:extLst>
          </p:cNvPr>
          <p:cNvSpPr>
            <a:spLocks noGrp="1"/>
          </p:cNvSpPr>
          <p:nvPr>
            <p:ph type="body" sz="quarter" idx="12" hasCustomPrompt="1"/>
          </p:nvPr>
        </p:nvSpPr>
        <p:spPr>
          <a:xfrm>
            <a:off x="8604205" y="2399083"/>
            <a:ext cx="3086748" cy="2829274"/>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p:txBody>
      </p:sp>
      <p:sp>
        <p:nvSpPr>
          <p:cNvPr id="5" name="Text Placeholder 15">
            <a:extLst>
              <a:ext uri="{FF2B5EF4-FFF2-40B4-BE49-F238E27FC236}">
                <a16:creationId xmlns:a16="http://schemas.microsoft.com/office/drawing/2014/main" id="{CC078389-2141-8C49-78BE-8F67898D0F12}"/>
              </a:ext>
            </a:extLst>
          </p:cNvPr>
          <p:cNvSpPr>
            <a:spLocks noGrp="1"/>
          </p:cNvSpPr>
          <p:nvPr>
            <p:ph type="body" sz="quarter" idx="10" hasCustomPrompt="1"/>
          </p:nvPr>
        </p:nvSpPr>
        <p:spPr>
          <a:xfrm>
            <a:off x="496888" y="2190097"/>
            <a:ext cx="2703512" cy="2521498"/>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600" b="0" i="0" u="none" strike="noStrike" cap="none" spc="0" normalizeH="0" baseline="0" dirty="0" smtClean="0">
                <a:ln>
                  <a:noFill/>
                </a:ln>
                <a:solidFill>
                  <a:srgbClr val="FFFFFF"/>
                </a:solidFill>
                <a:effectLst/>
                <a:uFillTx/>
                <a:latin typeface="REALTEXT-MEDIUM" panose="020B0504020101010102" pitchFamily="34" charset="77"/>
                <a:ea typeface="+mj-ea"/>
                <a:cs typeface="+mj-cs"/>
                <a:sym typeface="Arial"/>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7" name="Line">
            <a:extLst>
              <a:ext uri="{FF2B5EF4-FFF2-40B4-BE49-F238E27FC236}">
                <a16:creationId xmlns:a16="http://schemas.microsoft.com/office/drawing/2014/main" id="{85E2D192-D07C-41D2-427B-BB688DF8FC0B}"/>
              </a:ext>
            </a:extLst>
          </p:cNvPr>
          <p:cNvSpPr/>
          <p:nvPr userDrawn="1"/>
        </p:nvSpPr>
        <p:spPr>
          <a:xfrm>
            <a:off x="4163530" y="3279951"/>
            <a:ext cx="139248" cy="298099"/>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29356" tIns="29356" rIns="29356" bIns="29356"/>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412" dirty="0">
              <a:latin typeface="Real Text" panose="020B0504020101010102" pitchFamily="34" charset="77"/>
            </a:endParaRPr>
          </a:p>
        </p:txBody>
      </p:sp>
      <p:sp>
        <p:nvSpPr>
          <p:cNvPr id="8" name="Line">
            <a:extLst>
              <a:ext uri="{FF2B5EF4-FFF2-40B4-BE49-F238E27FC236}">
                <a16:creationId xmlns:a16="http://schemas.microsoft.com/office/drawing/2014/main" id="{6C65C958-193A-7ED3-C9D3-727A9659E105}"/>
              </a:ext>
            </a:extLst>
          </p:cNvPr>
          <p:cNvSpPr/>
          <p:nvPr userDrawn="1"/>
        </p:nvSpPr>
        <p:spPr>
          <a:xfrm>
            <a:off x="8106480" y="3279951"/>
            <a:ext cx="139248" cy="298099"/>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29356" tIns="29356" rIns="29356" bIns="29356"/>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412" dirty="0">
              <a:latin typeface="Real Text" panose="020B0504020101010102" pitchFamily="34" charset="77"/>
            </a:endParaRPr>
          </a:p>
        </p:txBody>
      </p:sp>
    </p:spTree>
    <p:extLst>
      <p:ext uri="{BB962C8B-B14F-4D97-AF65-F5344CB8AC3E}">
        <p14:creationId xmlns:p14="http://schemas.microsoft.com/office/powerpoint/2010/main" val="326035089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Main Content Slide">
    <p:spTree>
      <p:nvGrpSpPr>
        <p:cNvPr id="1" name=""/>
        <p:cNvGrpSpPr/>
        <p:nvPr/>
      </p:nvGrpSpPr>
      <p:grpSpPr>
        <a:xfrm>
          <a:off x="0" y="0"/>
          <a:ext cx="0" cy="0"/>
          <a:chOff x="0" y="0"/>
          <a:chExt cx="0" cy="0"/>
        </a:xfrm>
      </p:grpSpPr>
      <p:sp>
        <p:nvSpPr>
          <p:cNvPr id="5" name="ThemeColor Title">
            <a:extLst>
              <a:ext uri="{FF2B5EF4-FFF2-40B4-BE49-F238E27FC236}">
                <a16:creationId xmlns:a16="http://schemas.microsoft.com/office/drawing/2014/main" id="{26C24CF6-24AE-33A7-3A7B-196CDF7F86F1}"/>
              </a:ext>
            </a:extLst>
          </p:cNvPr>
          <p:cNvSpPr/>
          <p:nvPr userDrawn="1"/>
        </p:nvSpPr>
        <p:spPr>
          <a:xfrm rot="16200000">
            <a:off x="-3279045" y="-145801"/>
            <a:ext cx="6558089" cy="6849694"/>
          </a:xfrm>
          <a:prstGeom prst="pie">
            <a:avLst>
              <a:gd name="adj1" fmla="val 21596440"/>
              <a:gd name="adj2" fmla="val 10798241"/>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18" name="Text Placeholder 17">
            <a:extLst>
              <a:ext uri="{FF2B5EF4-FFF2-40B4-BE49-F238E27FC236}">
                <a16:creationId xmlns:a16="http://schemas.microsoft.com/office/drawing/2014/main" id="{12C46973-6485-DDFF-4EB3-D329F66A3E53}"/>
              </a:ext>
            </a:extLst>
          </p:cNvPr>
          <p:cNvSpPr>
            <a:spLocks noGrp="1"/>
          </p:cNvSpPr>
          <p:nvPr>
            <p:ph type="body" sz="quarter" idx="11" hasCustomPrompt="1"/>
          </p:nvPr>
        </p:nvSpPr>
        <p:spPr>
          <a:xfrm>
            <a:off x="5377376" y="3877400"/>
            <a:ext cx="2160608" cy="1721279"/>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Simply dummy text of the printing and typesetting industry. Lorem Ipsum has been the industry's standard dummy text ever since the 1500s, when an unknown printer took a galley of type and scrambled it to make a type specimen book.</a:t>
            </a:r>
          </a:p>
        </p:txBody>
      </p:sp>
      <p:sp>
        <p:nvSpPr>
          <p:cNvPr id="16" name="Text Placeholder 15">
            <a:extLst>
              <a:ext uri="{FF2B5EF4-FFF2-40B4-BE49-F238E27FC236}">
                <a16:creationId xmlns:a16="http://schemas.microsoft.com/office/drawing/2014/main" id="{AAB5D842-E0FA-0FFE-1986-775E8FB06031}"/>
              </a:ext>
            </a:extLst>
          </p:cNvPr>
          <p:cNvSpPr>
            <a:spLocks noGrp="1"/>
          </p:cNvSpPr>
          <p:nvPr userDrawn="1">
            <p:ph type="body" sz="quarter" idx="10" hasCustomPrompt="1"/>
          </p:nvPr>
        </p:nvSpPr>
        <p:spPr>
          <a:xfrm>
            <a:off x="509165" y="1924687"/>
            <a:ext cx="2823401" cy="340119"/>
          </a:xfrm>
          <a:prstGeom prst="rect">
            <a:avLst/>
          </a:prstGeom>
        </p:spPr>
        <p:txBody>
          <a:bodyPr lIns="29356" tIns="29356" rIns="29356" bIns="28800"/>
          <a:lstStyle>
            <a:lvl1pPr marL="0" marR="0" indent="0" algn="l" defTabSz="587115" rtl="0" fontAlgn="auto" latinLnBrk="0" hangingPunct="0">
              <a:lnSpc>
                <a:spcPct val="100000"/>
              </a:lnSpc>
              <a:spcBef>
                <a:spcPts val="51"/>
              </a:spcBef>
              <a:spcAft>
                <a:spcPts val="0"/>
              </a:spcAft>
              <a:buClrTx/>
              <a:buSzTx/>
              <a:buFontTx/>
              <a:buNone/>
              <a:tabLst/>
              <a:defRPr kumimoji="0" lang="en-US" sz="3200" b="0" i="0" u="none" strike="noStrike" cap="none" spc="0" normalizeH="0" baseline="0" dirty="0" smtClean="0">
                <a:ln>
                  <a:noFill/>
                </a:ln>
                <a:solidFill>
                  <a:srgbClr val="FFFFFF"/>
                </a:solidFill>
                <a:effectLst/>
                <a:uFillTx/>
                <a:latin typeface="+mn-lt"/>
                <a:ea typeface="+mj-ea"/>
                <a:cs typeface="+mj-cs"/>
                <a:sym typeface="Arial"/>
              </a:defRPr>
            </a:lvl1pPr>
          </a:lstStyle>
          <a:p>
            <a:pPr lvl="0"/>
            <a:r>
              <a:rPr lang="en-US" dirty="0"/>
              <a:t>01</a:t>
            </a:r>
          </a:p>
        </p:txBody>
      </p:sp>
      <p:sp>
        <p:nvSpPr>
          <p:cNvPr id="19" name="Text Placeholder 17">
            <a:extLst>
              <a:ext uri="{FF2B5EF4-FFF2-40B4-BE49-F238E27FC236}">
                <a16:creationId xmlns:a16="http://schemas.microsoft.com/office/drawing/2014/main" id="{1D7BFD9C-C8C3-65FA-A07D-F292CDED7657}"/>
              </a:ext>
            </a:extLst>
          </p:cNvPr>
          <p:cNvSpPr>
            <a:spLocks noGrp="1"/>
          </p:cNvSpPr>
          <p:nvPr userDrawn="1">
            <p:ph type="body" sz="quarter" idx="12" hasCustomPrompt="1"/>
          </p:nvPr>
        </p:nvSpPr>
        <p:spPr>
          <a:xfrm>
            <a:off x="9517875" y="3883516"/>
            <a:ext cx="2160608" cy="1721279"/>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Simply dummy text of the printing and typesetting industry. Lorem Ipsum has been the industry's standard dummy text ever since the 1500s, when an unknown printer took a galley of type and scrambled it to make a type specimen book.</a:t>
            </a:r>
          </a:p>
        </p:txBody>
      </p:sp>
      <p:sp>
        <p:nvSpPr>
          <p:cNvPr id="3" name="Text Placeholder 15">
            <a:extLst>
              <a:ext uri="{FF2B5EF4-FFF2-40B4-BE49-F238E27FC236}">
                <a16:creationId xmlns:a16="http://schemas.microsoft.com/office/drawing/2014/main" id="{42AB0F0E-C18F-120B-93D5-AD149119EA73}"/>
              </a:ext>
            </a:extLst>
          </p:cNvPr>
          <p:cNvSpPr>
            <a:spLocks noGrp="1"/>
          </p:cNvSpPr>
          <p:nvPr userDrawn="1">
            <p:ph type="body" sz="quarter" idx="13" hasCustomPrompt="1"/>
          </p:nvPr>
        </p:nvSpPr>
        <p:spPr>
          <a:xfrm>
            <a:off x="509165" y="2487128"/>
            <a:ext cx="2638769" cy="2780543"/>
          </a:xfrm>
          <a:prstGeom prst="rect">
            <a:avLst/>
          </a:prstGeom>
        </p:spPr>
        <p:txBody>
          <a:bodyPr lIns="29356" tIns="29356" rIns="29356" bIns="28800"/>
          <a:lstStyle>
            <a:lvl1pPr marL="0" marR="0" indent="0" algn="l" defTabSz="587115" rtl="0" fontAlgn="auto" latinLnBrk="0" hangingPunct="0">
              <a:lnSpc>
                <a:spcPct val="100000"/>
              </a:lnSpc>
              <a:spcBef>
                <a:spcPts val="51"/>
              </a:spcBef>
              <a:spcAft>
                <a:spcPts val="0"/>
              </a:spcAft>
              <a:buClrTx/>
              <a:buSzTx/>
              <a:buFontTx/>
              <a:buNone/>
              <a:tabLst/>
              <a:defRPr kumimoji="0" lang="en-US" sz="1600" b="0" i="0" u="none" strike="noStrike" cap="none" spc="0" normalizeH="0" baseline="0" dirty="0" smtClean="0">
                <a:ln>
                  <a:noFill/>
                </a:ln>
                <a:solidFill>
                  <a:srgbClr val="FFFFFF"/>
                </a:solidFill>
                <a:effectLst/>
                <a:uFillTx/>
                <a:latin typeface="+mn-lt"/>
                <a:ea typeface="+mj-ea"/>
                <a:cs typeface="+mj-cs"/>
                <a:sym typeface="Arial"/>
              </a:defRPr>
            </a:lvl1pPr>
          </a:lstStyle>
          <a:p>
            <a:pPr lvl="0"/>
            <a:r>
              <a:rPr lang="en-US" dirty="0"/>
              <a:t>Simply dummy text of the printing and typesetting industry. Lorem Ipsum has been the industry's standard dummy text ever since the 1500s, when an unknown printer took a galley of type and scrambled it to make a type specimen book.</a:t>
            </a:r>
          </a:p>
        </p:txBody>
      </p:sp>
      <p:sp>
        <p:nvSpPr>
          <p:cNvPr id="4" name="Picture Placeholder 5">
            <a:extLst>
              <a:ext uri="{FF2B5EF4-FFF2-40B4-BE49-F238E27FC236}">
                <a16:creationId xmlns:a16="http://schemas.microsoft.com/office/drawing/2014/main" id="{2E3B8AC9-26CD-EA62-BD32-B37549C671CF}"/>
              </a:ext>
            </a:extLst>
          </p:cNvPr>
          <p:cNvSpPr>
            <a:spLocks noGrp="1"/>
          </p:cNvSpPr>
          <p:nvPr userDrawn="1">
            <p:ph type="pic" sz="quarter" idx="29"/>
          </p:nvPr>
        </p:nvSpPr>
        <p:spPr>
          <a:xfrm>
            <a:off x="5438523" y="1807977"/>
            <a:ext cx="1660024" cy="165698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
        <p:nvSpPr>
          <p:cNvPr id="9" name="Picture Placeholder 5">
            <a:extLst>
              <a:ext uri="{FF2B5EF4-FFF2-40B4-BE49-F238E27FC236}">
                <a16:creationId xmlns:a16="http://schemas.microsoft.com/office/drawing/2014/main" id="{88E8E0D3-FA4E-B0B7-232A-E8AEDE185E8B}"/>
              </a:ext>
            </a:extLst>
          </p:cNvPr>
          <p:cNvSpPr>
            <a:spLocks noGrp="1"/>
          </p:cNvSpPr>
          <p:nvPr userDrawn="1">
            <p:ph type="pic" sz="quarter" idx="30"/>
          </p:nvPr>
        </p:nvSpPr>
        <p:spPr>
          <a:xfrm>
            <a:off x="9579023" y="1807977"/>
            <a:ext cx="1660024" cy="165698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
        <p:nvSpPr>
          <p:cNvPr id="2" name="ThemeColor Title">
            <a:extLst>
              <a:ext uri="{FF2B5EF4-FFF2-40B4-BE49-F238E27FC236}">
                <a16:creationId xmlns:a16="http://schemas.microsoft.com/office/drawing/2014/main" id="{8B296011-3F2C-41CE-B3E9-63360D28B7C1}"/>
              </a:ext>
            </a:extLst>
          </p:cNvPr>
          <p:cNvSpPr/>
          <p:nvPr userDrawn="1"/>
        </p:nvSpPr>
        <p:spPr>
          <a:xfrm>
            <a:off x="4142404" y="3227389"/>
            <a:ext cx="478800" cy="4788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6" name="Line">
            <a:extLst>
              <a:ext uri="{FF2B5EF4-FFF2-40B4-BE49-F238E27FC236}">
                <a16:creationId xmlns:a16="http://schemas.microsoft.com/office/drawing/2014/main" id="{49E8CFDE-B183-13FA-CE52-23237A65DFEC}"/>
              </a:ext>
            </a:extLst>
          </p:cNvPr>
          <p:cNvSpPr/>
          <p:nvPr userDrawn="1"/>
        </p:nvSpPr>
        <p:spPr>
          <a:xfrm>
            <a:off x="4312180" y="3317740"/>
            <a:ext cx="139248" cy="298099"/>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29356" tIns="29356" rIns="29356" bIns="29356"/>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412" dirty="0">
              <a:latin typeface="Real Text" panose="020B0504020101010102" pitchFamily="34" charset="77"/>
            </a:endParaRPr>
          </a:p>
        </p:txBody>
      </p:sp>
      <p:sp>
        <p:nvSpPr>
          <p:cNvPr id="7" name="ThemeColor Title">
            <a:extLst>
              <a:ext uri="{FF2B5EF4-FFF2-40B4-BE49-F238E27FC236}">
                <a16:creationId xmlns:a16="http://schemas.microsoft.com/office/drawing/2014/main" id="{9545DFCD-0306-0A69-E264-A14BDAF3B327}"/>
              </a:ext>
            </a:extLst>
          </p:cNvPr>
          <p:cNvSpPr/>
          <p:nvPr userDrawn="1"/>
        </p:nvSpPr>
        <p:spPr>
          <a:xfrm>
            <a:off x="8288529" y="3227389"/>
            <a:ext cx="478800" cy="4788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8" name="Line">
            <a:extLst>
              <a:ext uri="{FF2B5EF4-FFF2-40B4-BE49-F238E27FC236}">
                <a16:creationId xmlns:a16="http://schemas.microsoft.com/office/drawing/2014/main" id="{3350A209-A930-5CF2-1CEC-268F59F4FF75}"/>
              </a:ext>
            </a:extLst>
          </p:cNvPr>
          <p:cNvSpPr/>
          <p:nvPr userDrawn="1"/>
        </p:nvSpPr>
        <p:spPr>
          <a:xfrm>
            <a:off x="8458305" y="3317740"/>
            <a:ext cx="139248" cy="298099"/>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29356" tIns="29356" rIns="29356" bIns="29356"/>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412" dirty="0">
              <a:latin typeface="Real Text" panose="020B0504020101010102" pitchFamily="34" charset="77"/>
            </a:endParaRPr>
          </a:p>
        </p:txBody>
      </p:sp>
    </p:spTree>
    <p:extLst>
      <p:ext uri="{BB962C8B-B14F-4D97-AF65-F5344CB8AC3E}">
        <p14:creationId xmlns:p14="http://schemas.microsoft.com/office/powerpoint/2010/main" val="170646299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3_Divider Slide">
    <p:spTree>
      <p:nvGrpSpPr>
        <p:cNvPr id="1" name=""/>
        <p:cNvGrpSpPr/>
        <p:nvPr/>
      </p:nvGrpSpPr>
      <p:grpSpPr>
        <a:xfrm>
          <a:off x="0" y="0"/>
          <a:ext cx="0" cy="0"/>
          <a:chOff x="0" y="0"/>
          <a:chExt cx="0" cy="0"/>
        </a:xfrm>
      </p:grpSpPr>
      <p:sp>
        <p:nvSpPr>
          <p:cNvPr id="2" name="ThemeColor Title">
            <a:extLst>
              <a:ext uri="{FF2B5EF4-FFF2-40B4-BE49-F238E27FC236}">
                <a16:creationId xmlns:a16="http://schemas.microsoft.com/office/drawing/2014/main" id="{282129E2-A5E6-7D72-B6ED-0160B0DEA2EF}"/>
              </a:ext>
            </a:extLst>
          </p:cNvPr>
          <p:cNvSpPr>
            <a:spLocks noGrp="1"/>
          </p:cNvSpPr>
          <p:nvPr>
            <p:ph type="pic" sz="quarter" idx="45" hasCustomPrompt="1"/>
          </p:nvPr>
        </p:nvSpPr>
        <p:spPr>
          <a:xfrm>
            <a:off x="7953944" y="4363086"/>
            <a:ext cx="476251" cy="476251"/>
          </a:xfrm>
          <a:prstGeom prst="ellipse">
            <a:avLst/>
          </a:prstGeom>
          <a:solidFill>
            <a:srgbClr val="FC5963"/>
          </a:solidFill>
        </p:spPr>
        <p:txBody>
          <a:bodyPr anchor="ctr">
            <a:noAutofit/>
          </a:bodyPr>
          <a:lstStyle>
            <a:lvl1pPr algn="ctr">
              <a:defRPr sz="800">
                <a:solidFill>
                  <a:schemeClr val="bg1"/>
                </a:solidFill>
                <a:latin typeface="Real Text Light" panose="020B0504020101010102" pitchFamily="34" charset="0"/>
              </a:defRPr>
            </a:lvl1pPr>
          </a:lstStyle>
          <a:p>
            <a:r>
              <a:rPr lang="en-US" dirty="0"/>
              <a:t>ICON</a:t>
            </a:r>
          </a:p>
        </p:txBody>
      </p:sp>
      <p:sp>
        <p:nvSpPr>
          <p:cNvPr id="3" name="ThemeColor Title">
            <a:extLst>
              <a:ext uri="{FF2B5EF4-FFF2-40B4-BE49-F238E27FC236}">
                <a16:creationId xmlns:a16="http://schemas.microsoft.com/office/drawing/2014/main" id="{6253D06D-2E72-8311-3265-63523444ACF0}"/>
              </a:ext>
            </a:extLst>
          </p:cNvPr>
          <p:cNvSpPr>
            <a:spLocks noGrp="1"/>
          </p:cNvSpPr>
          <p:nvPr>
            <p:ph type="pic" sz="quarter" idx="46" hasCustomPrompt="1"/>
          </p:nvPr>
        </p:nvSpPr>
        <p:spPr>
          <a:xfrm>
            <a:off x="10340302" y="4363087"/>
            <a:ext cx="476251" cy="476251"/>
          </a:xfrm>
          <a:prstGeom prst="ellipse">
            <a:avLst/>
          </a:prstGeom>
          <a:solidFill>
            <a:srgbClr val="FC5963"/>
          </a:solidFill>
        </p:spPr>
        <p:txBody>
          <a:bodyPr anchor="ctr">
            <a:noAutofit/>
          </a:bodyPr>
          <a:lstStyle>
            <a:lvl1pPr algn="ctr">
              <a:defRPr sz="800">
                <a:solidFill>
                  <a:schemeClr val="bg1"/>
                </a:solidFill>
                <a:latin typeface="Real Text Light" panose="020B0504020101010102" pitchFamily="34" charset="0"/>
              </a:defRPr>
            </a:lvl1pPr>
          </a:lstStyle>
          <a:p>
            <a:r>
              <a:rPr lang="en-US" dirty="0"/>
              <a:t>ICON</a:t>
            </a:r>
          </a:p>
        </p:txBody>
      </p:sp>
      <p:sp>
        <p:nvSpPr>
          <p:cNvPr id="4" name="ThemeColor Title">
            <a:extLst>
              <a:ext uri="{FF2B5EF4-FFF2-40B4-BE49-F238E27FC236}">
                <a16:creationId xmlns:a16="http://schemas.microsoft.com/office/drawing/2014/main" id="{24CA5AF4-88D1-5357-46E2-9494DCA9310A}"/>
              </a:ext>
            </a:extLst>
          </p:cNvPr>
          <p:cNvSpPr>
            <a:spLocks noGrp="1"/>
          </p:cNvSpPr>
          <p:nvPr>
            <p:ph type="pic" sz="quarter" idx="47" hasCustomPrompt="1"/>
          </p:nvPr>
        </p:nvSpPr>
        <p:spPr>
          <a:xfrm>
            <a:off x="9117720" y="4363697"/>
            <a:ext cx="476251" cy="476251"/>
          </a:xfrm>
          <a:prstGeom prst="ellipse">
            <a:avLst/>
          </a:prstGeom>
          <a:solidFill>
            <a:srgbClr val="FC5963"/>
          </a:solidFill>
        </p:spPr>
        <p:txBody>
          <a:bodyPr anchor="ctr">
            <a:noAutofit/>
          </a:bodyPr>
          <a:lstStyle>
            <a:lvl1pPr algn="ctr">
              <a:defRPr sz="800">
                <a:solidFill>
                  <a:schemeClr val="bg1"/>
                </a:solidFill>
                <a:latin typeface="Real Text Light" panose="020B0504020101010102" pitchFamily="34" charset="0"/>
              </a:defRPr>
            </a:lvl1pPr>
          </a:lstStyle>
          <a:p>
            <a:r>
              <a:rPr lang="en-US" dirty="0"/>
              <a:t>ICON</a:t>
            </a:r>
          </a:p>
        </p:txBody>
      </p:sp>
      <p:pic>
        <p:nvPicPr>
          <p:cNvPr id="5" name="Simmons+Simmons – Wordmark – RGB – Coral.png" descr="Simmons+Simmons – Wordmark – RGB – Coral.png">
            <a:extLst>
              <a:ext uri="{FF2B5EF4-FFF2-40B4-BE49-F238E27FC236}">
                <a16:creationId xmlns:a16="http://schemas.microsoft.com/office/drawing/2014/main" id="{01D445A0-9CF7-4D2D-B2CD-FC0404C9B0CE}"/>
              </a:ext>
            </a:extLst>
          </p:cNvPr>
          <p:cNvPicPr>
            <a:picLocks noChangeAspect="1"/>
          </p:cNvPicPr>
          <p:nvPr userDrawn="1"/>
        </p:nvPicPr>
        <p:blipFill>
          <a:blip r:embed="rId2"/>
          <a:stretch>
            <a:fillRect/>
          </a:stretch>
        </p:blipFill>
        <p:spPr>
          <a:xfrm>
            <a:off x="10754802" y="343607"/>
            <a:ext cx="1070437" cy="544853"/>
          </a:xfrm>
          <a:prstGeom prst="rect">
            <a:avLst/>
          </a:prstGeom>
          <a:ln w="12700">
            <a:miter lim="400000"/>
          </a:ln>
        </p:spPr>
      </p:pic>
      <p:sp>
        <p:nvSpPr>
          <p:cNvPr id="22" name="Picture Placeholder 2">
            <a:extLst>
              <a:ext uri="{FF2B5EF4-FFF2-40B4-BE49-F238E27FC236}">
                <a16:creationId xmlns:a16="http://schemas.microsoft.com/office/drawing/2014/main" id="{E56C94A2-F28D-56E8-46A4-8B2E65B5D0DC}"/>
              </a:ext>
            </a:extLst>
          </p:cNvPr>
          <p:cNvSpPr>
            <a:spLocks noGrp="1"/>
          </p:cNvSpPr>
          <p:nvPr>
            <p:ph type="pic" sz="quarter" idx="10" hasCustomPrompt="1"/>
          </p:nvPr>
        </p:nvSpPr>
        <p:spPr>
          <a:xfrm>
            <a:off x="0" y="-1"/>
            <a:ext cx="12192000" cy="3429001"/>
          </a:xfrm>
          <a:prstGeom prst="rect">
            <a:avLst/>
          </a:prstGeom>
          <a:blipFill>
            <a:blip r:embed="rId3"/>
            <a:stretch>
              <a:fillRect/>
            </a:stretch>
          </a:blipFill>
        </p:spPr>
        <p:txBody>
          <a:bodyPr anchor="ctr"/>
          <a:lstStyle>
            <a:lvl1pPr algn="ctr">
              <a:defRPr>
                <a:solidFill>
                  <a:schemeClr val="tx2"/>
                </a:solidFill>
              </a:defRPr>
            </a:lvl1pPr>
          </a:lstStyle>
          <a:p>
            <a:r>
              <a:rPr lang="en-US" dirty="0"/>
              <a:t>REPLACE</a:t>
            </a:r>
          </a:p>
        </p:txBody>
      </p:sp>
      <p:sp>
        <p:nvSpPr>
          <p:cNvPr id="25" name="Text Placeholder 24">
            <a:extLst>
              <a:ext uri="{FF2B5EF4-FFF2-40B4-BE49-F238E27FC236}">
                <a16:creationId xmlns:a16="http://schemas.microsoft.com/office/drawing/2014/main" id="{3A6BA943-A450-BC17-79B5-C6DF8D0A7C29}"/>
              </a:ext>
            </a:extLst>
          </p:cNvPr>
          <p:cNvSpPr>
            <a:spLocks noGrp="1"/>
          </p:cNvSpPr>
          <p:nvPr>
            <p:ph type="body" sz="quarter" idx="11" hasCustomPrompt="1"/>
          </p:nvPr>
        </p:nvSpPr>
        <p:spPr>
          <a:xfrm>
            <a:off x="484968" y="4366760"/>
            <a:ext cx="539427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smtClean="0">
                <a:ln>
                  <a:noFill/>
                </a:ln>
                <a:solidFill>
                  <a:srgbClr val="FC515B"/>
                </a:solidFill>
                <a:effectLst/>
                <a:uFillTx/>
                <a:latin typeface="+mj-lt"/>
                <a:ea typeface="Real Text"/>
                <a:cs typeface="Real Text"/>
                <a:sym typeface="Real Text"/>
              </a:defRPr>
            </a:lvl1pPr>
          </a:lstStyle>
          <a:p>
            <a:pPr lvl="0"/>
            <a:r>
              <a:rPr lang="en-US" dirty="0"/>
              <a:t>Lorem Ipsum</a:t>
            </a:r>
          </a:p>
        </p:txBody>
      </p:sp>
      <p:sp>
        <p:nvSpPr>
          <p:cNvPr id="28" name="Text Placeholder 24">
            <a:extLst>
              <a:ext uri="{FF2B5EF4-FFF2-40B4-BE49-F238E27FC236}">
                <a16:creationId xmlns:a16="http://schemas.microsoft.com/office/drawing/2014/main" id="{8E47FD73-35D2-D114-F9A7-296A5AEB8908}"/>
              </a:ext>
            </a:extLst>
          </p:cNvPr>
          <p:cNvSpPr>
            <a:spLocks noGrp="1"/>
          </p:cNvSpPr>
          <p:nvPr>
            <p:ph type="body" sz="quarter" idx="25" hasCustomPrompt="1"/>
          </p:nvPr>
        </p:nvSpPr>
        <p:spPr>
          <a:xfrm>
            <a:off x="497761" y="5679778"/>
            <a:ext cx="10584987" cy="613283"/>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RealText-Light"/>
                <a:cs typeface="RealText-Light"/>
                <a:sym typeface="Real Text Light"/>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a:t>
            </a:r>
          </a:p>
        </p:txBody>
      </p:sp>
      <p:sp>
        <p:nvSpPr>
          <p:cNvPr id="23" name="Text Placeholder 24">
            <a:extLst>
              <a:ext uri="{FF2B5EF4-FFF2-40B4-BE49-F238E27FC236}">
                <a16:creationId xmlns:a16="http://schemas.microsoft.com/office/drawing/2014/main" id="{8A961291-6560-08BC-D9AC-BCBB1CC4D652}"/>
              </a:ext>
            </a:extLst>
          </p:cNvPr>
          <p:cNvSpPr>
            <a:spLocks noGrp="1"/>
          </p:cNvSpPr>
          <p:nvPr>
            <p:ph type="body" sz="quarter" idx="24" hasCustomPrompt="1"/>
          </p:nvPr>
        </p:nvSpPr>
        <p:spPr>
          <a:xfrm>
            <a:off x="504157" y="5236108"/>
            <a:ext cx="1820963" cy="367062"/>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mn-lt"/>
                <a:ea typeface="Helvetica Light"/>
                <a:cs typeface="Helvetica Light"/>
                <a:sym typeface="Helvetica Light"/>
              </a:defRPr>
            </a:lvl1pPr>
          </a:lstStyle>
          <a:p>
            <a:pPr lvl="0"/>
            <a:r>
              <a:rPr lang="en-US" dirty="0"/>
              <a:t>Lorem Ipsum</a:t>
            </a:r>
          </a:p>
        </p:txBody>
      </p:sp>
      <p:sp>
        <p:nvSpPr>
          <p:cNvPr id="30" name="Text Placeholder 24">
            <a:extLst>
              <a:ext uri="{FF2B5EF4-FFF2-40B4-BE49-F238E27FC236}">
                <a16:creationId xmlns:a16="http://schemas.microsoft.com/office/drawing/2014/main" id="{5CA4424E-7B05-2F33-6B13-3964DBF8269B}"/>
              </a:ext>
            </a:extLst>
          </p:cNvPr>
          <p:cNvSpPr>
            <a:spLocks noGrp="1"/>
          </p:cNvSpPr>
          <p:nvPr>
            <p:ph type="body" sz="quarter" idx="27" hasCustomPrompt="1"/>
          </p:nvPr>
        </p:nvSpPr>
        <p:spPr>
          <a:xfrm>
            <a:off x="7280877" y="5022934"/>
            <a:ext cx="1820963" cy="243951"/>
          </a:xfrm>
          <a:prstGeom prst="rect">
            <a:avLst/>
          </a:prstGeom>
        </p:spPr>
        <p:txBody>
          <a:bodyPr lIns="28800" tIns="28800" rIns="28800" bIns="28800"/>
          <a:lstStyle>
            <a:lvl1pPr marL="0" marR="0" indent="0" algn="ctr"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32" name="Text Placeholder 24">
            <a:extLst>
              <a:ext uri="{FF2B5EF4-FFF2-40B4-BE49-F238E27FC236}">
                <a16:creationId xmlns:a16="http://schemas.microsoft.com/office/drawing/2014/main" id="{3E73FDA9-3F5E-59A1-6AFD-4FDE47031A99}"/>
              </a:ext>
            </a:extLst>
          </p:cNvPr>
          <p:cNvSpPr>
            <a:spLocks noGrp="1"/>
          </p:cNvSpPr>
          <p:nvPr>
            <p:ph type="body" sz="quarter" idx="28" hasCustomPrompt="1"/>
          </p:nvPr>
        </p:nvSpPr>
        <p:spPr>
          <a:xfrm>
            <a:off x="8448995" y="5022934"/>
            <a:ext cx="1820963" cy="243951"/>
          </a:xfrm>
          <a:prstGeom prst="rect">
            <a:avLst/>
          </a:prstGeom>
        </p:spPr>
        <p:txBody>
          <a:bodyPr lIns="28800" tIns="28800" rIns="28800" bIns="28800"/>
          <a:lstStyle>
            <a:lvl1pPr marL="0" marR="0" indent="0" algn="ctr"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34" name="Text Placeholder 24">
            <a:extLst>
              <a:ext uri="{FF2B5EF4-FFF2-40B4-BE49-F238E27FC236}">
                <a16:creationId xmlns:a16="http://schemas.microsoft.com/office/drawing/2014/main" id="{31DE8298-6A8B-5FCF-4290-08189F8C9F9A}"/>
              </a:ext>
            </a:extLst>
          </p:cNvPr>
          <p:cNvSpPr>
            <a:spLocks noGrp="1"/>
          </p:cNvSpPr>
          <p:nvPr>
            <p:ph type="body" sz="quarter" idx="29" hasCustomPrompt="1"/>
          </p:nvPr>
        </p:nvSpPr>
        <p:spPr>
          <a:xfrm>
            <a:off x="9647157" y="5022934"/>
            <a:ext cx="1820963" cy="243951"/>
          </a:xfrm>
          <a:prstGeom prst="rect">
            <a:avLst/>
          </a:prstGeom>
        </p:spPr>
        <p:txBody>
          <a:bodyPr lIns="28800" tIns="28800" rIns="28800" bIns="28800"/>
          <a:lstStyle>
            <a:lvl1pPr marL="0" marR="0" indent="0" algn="ctr"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Tree>
    <p:extLst>
      <p:ext uri="{BB962C8B-B14F-4D97-AF65-F5344CB8AC3E}">
        <p14:creationId xmlns:p14="http://schemas.microsoft.com/office/powerpoint/2010/main" val="320085587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8_Main Content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71BEAD1-DBE5-F1A9-6979-195D332E8342}"/>
              </a:ext>
            </a:extLst>
          </p:cNvPr>
          <p:cNvSpPr>
            <a:spLocks noGrp="1"/>
          </p:cNvSpPr>
          <p:nvPr>
            <p:ph type="pic" sz="quarter" idx="10" hasCustomPrompt="1"/>
          </p:nvPr>
        </p:nvSpPr>
        <p:spPr>
          <a:xfrm>
            <a:off x="7453423" y="1"/>
            <a:ext cx="4738577" cy="6514392"/>
          </a:xfrm>
          <a:prstGeom prst="rect">
            <a:avLst/>
          </a:prstGeom>
          <a:blipFill>
            <a:blip r:embed="rId2"/>
            <a:stretch>
              <a:fillRect/>
            </a:stretch>
          </a:blipFill>
        </p:spPr>
        <p:txBody>
          <a:bodyPr anchor="ctr"/>
          <a:lstStyle>
            <a:lvl1pPr algn="ctr">
              <a:defRPr>
                <a:solidFill>
                  <a:schemeClr val="tx2"/>
                </a:solidFill>
              </a:defRPr>
            </a:lvl1pPr>
          </a:lstStyle>
          <a:p>
            <a:r>
              <a:rPr lang="en-US" dirty="0"/>
              <a:t>REPLACE</a:t>
            </a:r>
          </a:p>
        </p:txBody>
      </p:sp>
      <p:sp>
        <p:nvSpPr>
          <p:cNvPr id="10" name="Text Placeholder 24">
            <a:extLst>
              <a:ext uri="{FF2B5EF4-FFF2-40B4-BE49-F238E27FC236}">
                <a16:creationId xmlns:a16="http://schemas.microsoft.com/office/drawing/2014/main" id="{D50F8FAA-A8F4-FDE9-11D3-C5E046A6C650}"/>
              </a:ext>
            </a:extLst>
          </p:cNvPr>
          <p:cNvSpPr>
            <a:spLocks noGrp="1"/>
          </p:cNvSpPr>
          <p:nvPr>
            <p:ph type="body" sz="quarter" idx="11" hasCustomPrompt="1"/>
          </p:nvPr>
        </p:nvSpPr>
        <p:spPr>
          <a:xfrm>
            <a:off x="499288" y="625409"/>
            <a:ext cx="6574610"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4" name="Text Placeholder 24">
            <a:extLst>
              <a:ext uri="{FF2B5EF4-FFF2-40B4-BE49-F238E27FC236}">
                <a16:creationId xmlns:a16="http://schemas.microsoft.com/office/drawing/2014/main" id="{32A8739B-3E3E-9494-7178-B874A239A1CD}"/>
              </a:ext>
            </a:extLst>
          </p:cNvPr>
          <p:cNvSpPr>
            <a:spLocks noGrp="1"/>
          </p:cNvSpPr>
          <p:nvPr>
            <p:ph type="body" sz="quarter" idx="28" hasCustomPrompt="1"/>
          </p:nvPr>
        </p:nvSpPr>
        <p:spPr>
          <a:xfrm>
            <a:off x="499286" y="1225865"/>
            <a:ext cx="3222108" cy="340120"/>
          </a:xfrm>
          <a:prstGeom prst="rect">
            <a:avLst/>
          </a:prstGeom>
        </p:spPr>
        <p:txBody>
          <a:bodyPr lIns="0" tIns="0" rIns="0" bIns="0" numCol="1" spcCol="0"/>
          <a:lstStyle>
            <a:lvl1pPr>
              <a:spcBef>
                <a:spcPts val="0"/>
              </a:spcBef>
              <a:spcAft>
                <a:spcPts val="600"/>
              </a:spcAft>
              <a:defRPr sz="1600" b="0">
                <a:solidFill>
                  <a:schemeClr val="tx2"/>
                </a:solidFill>
                <a:latin typeface="+mj-lt"/>
              </a:defRPr>
            </a:lvl1pPr>
          </a:lstStyle>
          <a:p>
            <a:pPr lvl="0"/>
            <a:r>
              <a:rPr lang="en-US" dirty="0"/>
              <a:t>Heading</a:t>
            </a:r>
          </a:p>
          <a:p>
            <a:pPr lvl="0"/>
            <a:endParaRPr lang="en-US" dirty="0"/>
          </a:p>
        </p:txBody>
      </p:sp>
      <p:sp>
        <p:nvSpPr>
          <p:cNvPr id="7" name="Text Placeholder 24">
            <a:extLst>
              <a:ext uri="{FF2B5EF4-FFF2-40B4-BE49-F238E27FC236}">
                <a16:creationId xmlns:a16="http://schemas.microsoft.com/office/drawing/2014/main" id="{5A3DCEF5-78D6-0A7C-F78F-26DD887E78AF}"/>
              </a:ext>
            </a:extLst>
          </p:cNvPr>
          <p:cNvSpPr>
            <a:spLocks noGrp="1"/>
          </p:cNvSpPr>
          <p:nvPr>
            <p:ph type="body" sz="quarter" idx="31" hasCustomPrompt="1"/>
          </p:nvPr>
        </p:nvSpPr>
        <p:spPr>
          <a:xfrm>
            <a:off x="3851789" y="1225865"/>
            <a:ext cx="3222108" cy="340120"/>
          </a:xfrm>
          <a:prstGeom prst="rect">
            <a:avLst/>
          </a:prstGeom>
        </p:spPr>
        <p:txBody>
          <a:bodyPr lIns="0" tIns="0" rIns="0" bIns="0" numCol="1" spcCol="0"/>
          <a:lstStyle>
            <a:lvl1pPr>
              <a:spcBef>
                <a:spcPts val="0"/>
              </a:spcBef>
              <a:spcAft>
                <a:spcPts val="600"/>
              </a:spcAft>
              <a:defRPr sz="1600" b="0">
                <a:solidFill>
                  <a:schemeClr val="tx2"/>
                </a:solidFill>
                <a:latin typeface="+mj-lt"/>
              </a:defRPr>
            </a:lvl1pPr>
          </a:lstStyle>
          <a:p>
            <a:pPr lvl="0"/>
            <a:r>
              <a:rPr lang="en-US" dirty="0"/>
              <a:t>Heading</a:t>
            </a:r>
          </a:p>
          <a:p>
            <a:pPr lvl="0"/>
            <a:endParaRPr lang="en-US" dirty="0"/>
          </a:p>
        </p:txBody>
      </p:sp>
      <p:sp>
        <p:nvSpPr>
          <p:cNvPr id="8" name="Text Placeholder 24">
            <a:extLst>
              <a:ext uri="{FF2B5EF4-FFF2-40B4-BE49-F238E27FC236}">
                <a16:creationId xmlns:a16="http://schemas.microsoft.com/office/drawing/2014/main" id="{5A8F193F-F228-2D22-74DB-67157B30FD9E}"/>
              </a:ext>
            </a:extLst>
          </p:cNvPr>
          <p:cNvSpPr>
            <a:spLocks noGrp="1"/>
          </p:cNvSpPr>
          <p:nvPr>
            <p:ph type="body" sz="quarter" idx="32" hasCustomPrompt="1"/>
          </p:nvPr>
        </p:nvSpPr>
        <p:spPr>
          <a:xfrm>
            <a:off x="499286" y="1633461"/>
            <a:ext cx="3222108" cy="4599129"/>
          </a:xfrm>
          <a:prstGeom prst="rect">
            <a:avLst/>
          </a:prstGeom>
        </p:spPr>
        <p:txBody>
          <a:bodyPr lIns="0" tIns="0" rIns="0" bIns="0" numCol="1" spcCol="0"/>
          <a:lstStyle>
            <a:lvl1pPr>
              <a:spcBef>
                <a:spcPts val="0"/>
              </a:spcBef>
              <a:spcAft>
                <a:spcPts val="600"/>
              </a:spcAft>
              <a:defRPr sz="1200" b="0">
                <a:solidFill>
                  <a:schemeClr val="tx1"/>
                </a:solidFill>
                <a:latin typeface="Real Text Light" panose="020B0504020101010102"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Praesent</a:t>
            </a:r>
            <a:r>
              <a:rPr lang="en-US" dirty="0"/>
              <a:t> </a:t>
            </a:r>
            <a:r>
              <a:rPr lang="en-US" dirty="0" err="1"/>
              <a:t>nec</a:t>
            </a:r>
            <a:r>
              <a:rPr lang="en-US" dirty="0"/>
              <a:t> </a:t>
            </a:r>
            <a:r>
              <a:rPr lang="en-US" dirty="0" err="1"/>
              <a:t>scelerisque</a:t>
            </a:r>
            <a:r>
              <a:rPr lang="en-US" dirty="0"/>
              <a:t> </a:t>
            </a:r>
            <a:r>
              <a:rPr lang="en-US" dirty="0" err="1"/>
              <a:t>neque</a:t>
            </a:r>
            <a:r>
              <a:rPr lang="en-US" dirty="0"/>
              <a:t>. Ut cursus </a:t>
            </a:r>
            <a:r>
              <a:rPr lang="en-US" dirty="0" err="1"/>
              <a:t>aliquet</a:t>
            </a:r>
            <a:r>
              <a:rPr lang="en-US" dirty="0"/>
              <a:t> ante </a:t>
            </a:r>
            <a:r>
              <a:rPr lang="en-US" dirty="0" err="1"/>
              <a:t>ut</a:t>
            </a:r>
            <a:r>
              <a:rPr lang="en-US" dirty="0"/>
              <a:t> </a:t>
            </a:r>
            <a:r>
              <a:rPr lang="en-US" dirty="0" err="1"/>
              <a:t>ultrices</a:t>
            </a:r>
            <a:r>
              <a:rPr lang="en-US" dirty="0"/>
              <a:t>. </a:t>
            </a:r>
            <a:r>
              <a:rPr lang="en-US" dirty="0" err="1"/>
              <a:t>Aliquam</a:t>
            </a:r>
            <a:r>
              <a:rPr lang="en-US" dirty="0"/>
              <a:t> </a:t>
            </a:r>
            <a:r>
              <a:rPr lang="en-US" dirty="0" err="1"/>
              <a:t>eget</a:t>
            </a:r>
            <a:r>
              <a:rPr lang="en-US" dirty="0"/>
              <a:t> </a:t>
            </a:r>
            <a:r>
              <a:rPr lang="en-US" dirty="0" err="1"/>
              <a:t>nulla</a:t>
            </a:r>
            <a:r>
              <a:rPr lang="en-US" dirty="0"/>
              <a:t> at </a:t>
            </a:r>
            <a:r>
              <a:rPr lang="en-US" dirty="0" err="1"/>
              <a:t>mauris</a:t>
            </a:r>
            <a:r>
              <a:rPr lang="en-US" dirty="0"/>
              <a:t> vestibulum </a:t>
            </a:r>
            <a:r>
              <a:rPr lang="en-US" dirty="0" err="1"/>
              <a:t>eleifend</a:t>
            </a:r>
            <a:r>
              <a:rPr lang="en-US" dirty="0"/>
              <a:t> </a:t>
            </a:r>
            <a:r>
              <a:rPr lang="en-US" dirty="0" err="1"/>
              <a:t>posuere</a:t>
            </a:r>
            <a:r>
              <a:rPr lang="en-US" dirty="0"/>
              <a:t> </a:t>
            </a:r>
            <a:r>
              <a:rPr lang="en-US" dirty="0" err="1"/>
              <a:t>eu</a:t>
            </a:r>
            <a:r>
              <a:rPr lang="en-US" dirty="0"/>
              <a:t> eros. Vestibulum id gravida libero. </a:t>
            </a:r>
            <a:r>
              <a:rPr lang="en-US" dirty="0" err="1"/>
              <a:t>Quisque</a:t>
            </a:r>
            <a:r>
              <a:rPr lang="en-US" dirty="0"/>
              <a:t> </a:t>
            </a:r>
            <a:r>
              <a:rPr lang="en-US" dirty="0" err="1"/>
              <a:t>ut</a:t>
            </a:r>
            <a:r>
              <a:rPr lang="en-US" dirty="0"/>
              <a:t> </a:t>
            </a:r>
            <a:r>
              <a:rPr lang="en-US" dirty="0" err="1"/>
              <a:t>massa</a:t>
            </a:r>
            <a:r>
              <a:rPr lang="en-US" dirty="0"/>
              <a:t> lorem. Sed </a:t>
            </a:r>
            <a:r>
              <a:rPr lang="en-US" dirty="0" err="1"/>
              <a:t>suscipit</a:t>
            </a:r>
            <a:r>
              <a:rPr lang="en-US" dirty="0"/>
              <a:t> ipsum </a:t>
            </a:r>
            <a:r>
              <a:rPr lang="en-US" dirty="0" err="1"/>
              <a:t>tellus</a:t>
            </a:r>
            <a:r>
              <a:rPr lang="en-US" dirty="0"/>
              <a:t>, at </a:t>
            </a:r>
            <a:r>
              <a:rPr lang="en-US" dirty="0" err="1"/>
              <a:t>venenatis</a:t>
            </a:r>
            <a:r>
              <a:rPr lang="en-US" dirty="0"/>
              <a:t> libero </a:t>
            </a:r>
            <a:r>
              <a:rPr lang="en-US" dirty="0" err="1"/>
              <a:t>imperdiet</a:t>
            </a:r>
            <a:r>
              <a:rPr lang="en-US" dirty="0"/>
              <a:t> sit </a:t>
            </a:r>
            <a:r>
              <a:rPr lang="en-US" dirty="0" err="1"/>
              <a:t>amet</a:t>
            </a:r>
            <a:r>
              <a:rPr lang="en-US" dirty="0"/>
              <a:t>. Maecenas sit </a:t>
            </a:r>
            <a:r>
              <a:rPr lang="en-US" dirty="0" err="1"/>
              <a:t>amet</a:t>
            </a:r>
            <a:r>
              <a:rPr lang="en-US" dirty="0"/>
              <a:t> </a:t>
            </a:r>
            <a:r>
              <a:rPr lang="en-US" dirty="0" err="1"/>
              <a:t>metus</a:t>
            </a:r>
            <a:r>
              <a:rPr lang="en-US" dirty="0"/>
              <a:t> sit </a:t>
            </a:r>
            <a:r>
              <a:rPr lang="en-US" dirty="0" err="1"/>
              <a:t>amet</a:t>
            </a:r>
            <a:r>
              <a:rPr lang="en-US" dirty="0"/>
              <a:t> </a:t>
            </a:r>
            <a:r>
              <a:rPr lang="en-US" dirty="0" err="1"/>
              <a:t>quam</a:t>
            </a:r>
            <a:r>
              <a:rPr lang="en-US" dirty="0"/>
              <a:t> </a:t>
            </a:r>
            <a:r>
              <a:rPr lang="en-US" dirty="0" err="1"/>
              <a:t>rhoncus</a:t>
            </a:r>
            <a:r>
              <a:rPr lang="en-US" dirty="0"/>
              <a:t> </a:t>
            </a:r>
            <a:r>
              <a:rPr lang="en-US" dirty="0" err="1"/>
              <a:t>iaculis</a:t>
            </a:r>
            <a:r>
              <a:rPr lang="en-US" dirty="0"/>
              <a:t> sit </a:t>
            </a:r>
            <a:r>
              <a:rPr lang="en-US" dirty="0" err="1"/>
              <a:t>amet</a:t>
            </a:r>
            <a:r>
              <a:rPr lang="en-US" dirty="0"/>
              <a:t> ac </a:t>
            </a:r>
            <a:r>
              <a:rPr lang="en-US" dirty="0" err="1"/>
              <a:t>turpis</a:t>
            </a:r>
            <a:r>
              <a:rPr lang="en-US" dirty="0"/>
              <a:t>. </a:t>
            </a:r>
            <a:r>
              <a:rPr lang="en-US" dirty="0" err="1"/>
              <a:t>Mauris</a:t>
            </a:r>
            <a:r>
              <a:rPr lang="en-US" dirty="0"/>
              <a:t> at ipsum maximus, dictum </a:t>
            </a:r>
            <a:r>
              <a:rPr lang="en-US" dirty="0" err="1"/>
              <a:t>massa</a:t>
            </a:r>
            <a:r>
              <a:rPr lang="en-US" dirty="0"/>
              <a:t> id, </a:t>
            </a:r>
            <a:r>
              <a:rPr lang="en-US" dirty="0" err="1"/>
              <a:t>malesuada</a:t>
            </a:r>
            <a:r>
              <a:rPr lang="en-US" dirty="0"/>
              <a:t> </a:t>
            </a:r>
            <a:r>
              <a:rPr lang="en-US" dirty="0" err="1"/>
              <a:t>nisl</a:t>
            </a:r>
            <a:r>
              <a:rPr lang="en-US" dirty="0"/>
              <a:t>. 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Quisque</a:t>
            </a:r>
            <a:r>
              <a:rPr lang="en-US" dirty="0"/>
              <a:t> ac </a:t>
            </a:r>
            <a:r>
              <a:rPr lang="en-US" dirty="0" err="1"/>
              <a:t>ultricies</a:t>
            </a:r>
            <a:r>
              <a:rPr lang="en-US" dirty="0"/>
              <a:t> sem. </a:t>
            </a:r>
            <a:r>
              <a:rPr lang="en-US" dirty="0" err="1"/>
              <a:t>Suspendisse</a:t>
            </a:r>
            <a:r>
              <a:rPr lang="en-US" dirty="0"/>
              <a:t> dictum </a:t>
            </a:r>
            <a:r>
              <a:rPr lang="en-US" dirty="0" err="1"/>
              <a:t>quam</a:t>
            </a:r>
            <a:r>
              <a:rPr lang="en-US" dirty="0"/>
              <a:t> id </a:t>
            </a:r>
            <a:r>
              <a:rPr lang="en-US" dirty="0" err="1"/>
              <a:t>elit</a:t>
            </a:r>
            <a:r>
              <a:rPr lang="en-US" dirty="0"/>
              <a:t> </a:t>
            </a:r>
            <a:r>
              <a:rPr lang="en-US" dirty="0" err="1"/>
              <a:t>tincidunt</a:t>
            </a:r>
            <a:r>
              <a:rPr lang="en-US" dirty="0"/>
              <a:t>,</a:t>
            </a:r>
          </a:p>
          <a:p>
            <a:pPr lvl="0"/>
            <a:endParaRPr lang="en-US" dirty="0"/>
          </a:p>
        </p:txBody>
      </p:sp>
      <p:sp>
        <p:nvSpPr>
          <p:cNvPr id="9" name="Text Placeholder 24">
            <a:extLst>
              <a:ext uri="{FF2B5EF4-FFF2-40B4-BE49-F238E27FC236}">
                <a16:creationId xmlns:a16="http://schemas.microsoft.com/office/drawing/2014/main" id="{32EBF5B2-F2DA-44E5-5D08-48CE4DF3C392}"/>
              </a:ext>
            </a:extLst>
          </p:cNvPr>
          <p:cNvSpPr>
            <a:spLocks noGrp="1"/>
          </p:cNvSpPr>
          <p:nvPr>
            <p:ph type="body" sz="quarter" idx="33" hasCustomPrompt="1"/>
          </p:nvPr>
        </p:nvSpPr>
        <p:spPr>
          <a:xfrm>
            <a:off x="3851789" y="1633461"/>
            <a:ext cx="3222108" cy="4599129"/>
          </a:xfrm>
          <a:prstGeom prst="rect">
            <a:avLst/>
          </a:prstGeom>
        </p:spPr>
        <p:txBody>
          <a:bodyPr lIns="0" tIns="0" rIns="0" bIns="0" numCol="1" spcCol="0"/>
          <a:lstStyle>
            <a:lvl1pPr>
              <a:spcBef>
                <a:spcPts val="0"/>
              </a:spcBef>
              <a:spcAft>
                <a:spcPts val="600"/>
              </a:spcAft>
              <a:defRPr sz="1200" b="0">
                <a:solidFill>
                  <a:schemeClr val="tx1"/>
                </a:solidFill>
                <a:latin typeface="Real Text Light" panose="020B0504020101010102"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Praesent</a:t>
            </a:r>
            <a:r>
              <a:rPr lang="en-US" dirty="0"/>
              <a:t> </a:t>
            </a:r>
            <a:r>
              <a:rPr lang="en-US" dirty="0" err="1"/>
              <a:t>nec</a:t>
            </a:r>
            <a:r>
              <a:rPr lang="en-US" dirty="0"/>
              <a:t> </a:t>
            </a:r>
            <a:r>
              <a:rPr lang="en-US" dirty="0" err="1"/>
              <a:t>scelerisque</a:t>
            </a:r>
            <a:r>
              <a:rPr lang="en-US" dirty="0"/>
              <a:t> </a:t>
            </a:r>
            <a:r>
              <a:rPr lang="en-US" dirty="0" err="1"/>
              <a:t>neque</a:t>
            </a:r>
            <a:r>
              <a:rPr lang="en-US" dirty="0"/>
              <a:t>. Ut cursus </a:t>
            </a:r>
            <a:r>
              <a:rPr lang="en-US" dirty="0" err="1"/>
              <a:t>aliquet</a:t>
            </a:r>
            <a:r>
              <a:rPr lang="en-US" dirty="0"/>
              <a:t> ante </a:t>
            </a:r>
            <a:r>
              <a:rPr lang="en-US" dirty="0" err="1"/>
              <a:t>ut</a:t>
            </a:r>
            <a:r>
              <a:rPr lang="en-US" dirty="0"/>
              <a:t> </a:t>
            </a:r>
            <a:r>
              <a:rPr lang="en-US" dirty="0" err="1"/>
              <a:t>ultrices</a:t>
            </a:r>
            <a:r>
              <a:rPr lang="en-US" dirty="0"/>
              <a:t>. </a:t>
            </a:r>
            <a:r>
              <a:rPr lang="en-US" dirty="0" err="1"/>
              <a:t>Aliquam</a:t>
            </a:r>
            <a:r>
              <a:rPr lang="en-US" dirty="0"/>
              <a:t> </a:t>
            </a:r>
            <a:r>
              <a:rPr lang="en-US" dirty="0" err="1"/>
              <a:t>eget</a:t>
            </a:r>
            <a:r>
              <a:rPr lang="en-US" dirty="0"/>
              <a:t> </a:t>
            </a:r>
            <a:r>
              <a:rPr lang="en-US" dirty="0" err="1"/>
              <a:t>nulla</a:t>
            </a:r>
            <a:r>
              <a:rPr lang="en-US" dirty="0"/>
              <a:t> at </a:t>
            </a:r>
            <a:r>
              <a:rPr lang="en-US" dirty="0" err="1"/>
              <a:t>mauris</a:t>
            </a:r>
            <a:r>
              <a:rPr lang="en-US" dirty="0"/>
              <a:t> vestibulum </a:t>
            </a:r>
            <a:r>
              <a:rPr lang="en-US" dirty="0" err="1"/>
              <a:t>eleifend</a:t>
            </a:r>
            <a:r>
              <a:rPr lang="en-US" dirty="0"/>
              <a:t> </a:t>
            </a:r>
            <a:r>
              <a:rPr lang="en-US" dirty="0" err="1"/>
              <a:t>posuere</a:t>
            </a:r>
            <a:r>
              <a:rPr lang="en-US" dirty="0"/>
              <a:t> </a:t>
            </a:r>
            <a:r>
              <a:rPr lang="en-US" dirty="0" err="1"/>
              <a:t>eu</a:t>
            </a:r>
            <a:r>
              <a:rPr lang="en-US" dirty="0"/>
              <a:t> eros. Vestibulum id gravida libero. </a:t>
            </a:r>
            <a:r>
              <a:rPr lang="en-US" dirty="0" err="1"/>
              <a:t>Quisque</a:t>
            </a:r>
            <a:r>
              <a:rPr lang="en-US" dirty="0"/>
              <a:t> </a:t>
            </a:r>
            <a:r>
              <a:rPr lang="en-US" dirty="0" err="1"/>
              <a:t>ut</a:t>
            </a:r>
            <a:r>
              <a:rPr lang="en-US" dirty="0"/>
              <a:t> </a:t>
            </a:r>
            <a:r>
              <a:rPr lang="en-US" dirty="0" err="1"/>
              <a:t>massa</a:t>
            </a:r>
            <a:r>
              <a:rPr lang="en-US" dirty="0"/>
              <a:t> lorem. Sed </a:t>
            </a:r>
            <a:r>
              <a:rPr lang="en-US" dirty="0" err="1"/>
              <a:t>suscipit</a:t>
            </a:r>
            <a:r>
              <a:rPr lang="en-US" dirty="0"/>
              <a:t> ipsum </a:t>
            </a:r>
            <a:r>
              <a:rPr lang="en-US" dirty="0" err="1"/>
              <a:t>tellus</a:t>
            </a:r>
            <a:r>
              <a:rPr lang="en-US" dirty="0"/>
              <a:t>, at </a:t>
            </a:r>
            <a:r>
              <a:rPr lang="en-US" dirty="0" err="1"/>
              <a:t>venenatis</a:t>
            </a:r>
            <a:r>
              <a:rPr lang="en-US" dirty="0"/>
              <a:t> libero </a:t>
            </a:r>
            <a:r>
              <a:rPr lang="en-US" dirty="0" err="1"/>
              <a:t>imperdiet</a:t>
            </a:r>
            <a:r>
              <a:rPr lang="en-US" dirty="0"/>
              <a:t> sit </a:t>
            </a:r>
            <a:r>
              <a:rPr lang="en-US" dirty="0" err="1"/>
              <a:t>amet</a:t>
            </a:r>
            <a:r>
              <a:rPr lang="en-US" dirty="0"/>
              <a:t>. Maecenas sit </a:t>
            </a:r>
            <a:r>
              <a:rPr lang="en-US" dirty="0" err="1"/>
              <a:t>amet</a:t>
            </a:r>
            <a:r>
              <a:rPr lang="en-US" dirty="0"/>
              <a:t> </a:t>
            </a:r>
            <a:r>
              <a:rPr lang="en-US" dirty="0" err="1"/>
              <a:t>metus</a:t>
            </a:r>
            <a:r>
              <a:rPr lang="en-US" dirty="0"/>
              <a:t> sit </a:t>
            </a:r>
            <a:r>
              <a:rPr lang="en-US" dirty="0" err="1"/>
              <a:t>amet</a:t>
            </a:r>
            <a:r>
              <a:rPr lang="en-US" dirty="0"/>
              <a:t> </a:t>
            </a:r>
            <a:r>
              <a:rPr lang="en-US" dirty="0" err="1"/>
              <a:t>quam</a:t>
            </a:r>
            <a:r>
              <a:rPr lang="en-US" dirty="0"/>
              <a:t> </a:t>
            </a:r>
            <a:r>
              <a:rPr lang="en-US" dirty="0" err="1"/>
              <a:t>rhoncus</a:t>
            </a:r>
            <a:r>
              <a:rPr lang="en-US" dirty="0"/>
              <a:t> </a:t>
            </a:r>
            <a:r>
              <a:rPr lang="en-US" dirty="0" err="1"/>
              <a:t>iaculis</a:t>
            </a:r>
            <a:r>
              <a:rPr lang="en-US" dirty="0"/>
              <a:t> sit </a:t>
            </a:r>
            <a:r>
              <a:rPr lang="en-US" dirty="0" err="1"/>
              <a:t>amet</a:t>
            </a:r>
            <a:r>
              <a:rPr lang="en-US" dirty="0"/>
              <a:t> ac </a:t>
            </a:r>
            <a:r>
              <a:rPr lang="en-US" dirty="0" err="1"/>
              <a:t>turpis</a:t>
            </a:r>
            <a:r>
              <a:rPr lang="en-US" dirty="0"/>
              <a:t>. </a:t>
            </a:r>
            <a:r>
              <a:rPr lang="en-US" dirty="0" err="1"/>
              <a:t>Mauris</a:t>
            </a:r>
            <a:r>
              <a:rPr lang="en-US" dirty="0"/>
              <a:t> at ipsum maximus, dictum </a:t>
            </a:r>
            <a:r>
              <a:rPr lang="en-US" dirty="0" err="1"/>
              <a:t>massa</a:t>
            </a:r>
            <a:r>
              <a:rPr lang="en-US" dirty="0"/>
              <a:t> id, </a:t>
            </a:r>
            <a:r>
              <a:rPr lang="en-US" dirty="0" err="1"/>
              <a:t>malesuada</a:t>
            </a:r>
            <a:r>
              <a:rPr lang="en-US" dirty="0"/>
              <a:t> </a:t>
            </a:r>
            <a:r>
              <a:rPr lang="en-US" dirty="0" err="1"/>
              <a:t>nisl</a:t>
            </a:r>
            <a:r>
              <a:rPr lang="en-US" dirty="0"/>
              <a:t>. 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Quisque</a:t>
            </a:r>
            <a:r>
              <a:rPr lang="en-US" dirty="0"/>
              <a:t> ac </a:t>
            </a:r>
            <a:r>
              <a:rPr lang="en-US" dirty="0" err="1"/>
              <a:t>ultricies</a:t>
            </a:r>
            <a:r>
              <a:rPr lang="en-US" dirty="0"/>
              <a:t> sem. </a:t>
            </a:r>
            <a:r>
              <a:rPr lang="en-US" dirty="0" err="1"/>
              <a:t>Suspendisse</a:t>
            </a:r>
            <a:r>
              <a:rPr lang="en-US" dirty="0"/>
              <a:t> dictum </a:t>
            </a:r>
            <a:r>
              <a:rPr lang="en-US" dirty="0" err="1"/>
              <a:t>quam</a:t>
            </a:r>
            <a:r>
              <a:rPr lang="en-US" dirty="0"/>
              <a:t> id </a:t>
            </a:r>
            <a:r>
              <a:rPr lang="en-US" dirty="0" err="1"/>
              <a:t>elit</a:t>
            </a:r>
            <a:r>
              <a:rPr lang="en-US" dirty="0"/>
              <a:t> </a:t>
            </a:r>
            <a:r>
              <a:rPr lang="en-US" dirty="0" err="1"/>
              <a:t>tincidunt</a:t>
            </a:r>
            <a:r>
              <a:rPr lang="en-US" dirty="0"/>
              <a:t>,</a:t>
            </a:r>
          </a:p>
          <a:p>
            <a:pPr lvl="0"/>
            <a:endParaRPr lang="en-US" dirty="0"/>
          </a:p>
        </p:txBody>
      </p:sp>
    </p:spTree>
    <p:extLst>
      <p:ext uri="{BB962C8B-B14F-4D97-AF65-F5344CB8AC3E}">
        <p14:creationId xmlns:p14="http://schemas.microsoft.com/office/powerpoint/2010/main" val="67542816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9_Main Content Slide">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D50F8FAA-A8F4-FDE9-11D3-C5E046A6C650}"/>
              </a:ext>
            </a:extLst>
          </p:cNvPr>
          <p:cNvSpPr>
            <a:spLocks noGrp="1"/>
          </p:cNvSpPr>
          <p:nvPr>
            <p:ph type="body" sz="quarter" idx="11" hasCustomPrompt="1"/>
          </p:nvPr>
        </p:nvSpPr>
        <p:spPr>
          <a:xfrm>
            <a:off x="5103040" y="625409"/>
            <a:ext cx="6574610"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6" name="Picture Placeholder 2">
            <a:extLst>
              <a:ext uri="{FF2B5EF4-FFF2-40B4-BE49-F238E27FC236}">
                <a16:creationId xmlns:a16="http://schemas.microsoft.com/office/drawing/2014/main" id="{071BEAD1-DBE5-F1A9-6979-195D332E8342}"/>
              </a:ext>
            </a:extLst>
          </p:cNvPr>
          <p:cNvSpPr>
            <a:spLocks noGrp="1"/>
          </p:cNvSpPr>
          <p:nvPr>
            <p:ph type="pic" sz="quarter" idx="10" hasCustomPrompt="1"/>
          </p:nvPr>
        </p:nvSpPr>
        <p:spPr>
          <a:xfrm>
            <a:off x="0" y="0"/>
            <a:ext cx="4738577" cy="6538564"/>
          </a:xfrm>
          <a:prstGeom prst="rect">
            <a:avLst/>
          </a:prstGeom>
          <a:blipFill>
            <a:blip r:embed="rId2"/>
            <a:stretch>
              <a:fillRect/>
            </a:stretch>
          </a:blipFill>
        </p:spPr>
        <p:txBody>
          <a:bodyPr anchor="ctr"/>
          <a:lstStyle>
            <a:lvl1pPr algn="ctr">
              <a:defRPr>
                <a:solidFill>
                  <a:schemeClr val="tx2"/>
                </a:solidFill>
              </a:defRPr>
            </a:lvl1pPr>
          </a:lstStyle>
          <a:p>
            <a:r>
              <a:rPr lang="en-US" dirty="0"/>
              <a:t>REPLACE</a:t>
            </a:r>
          </a:p>
        </p:txBody>
      </p:sp>
      <p:sp>
        <p:nvSpPr>
          <p:cNvPr id="2" name="Text Placeholder 24">
            <a:extLst>
              <a:ext uri="{FF2B5EF4-FFF2-40B4-BE49-F238E27FC236}">
                <a16:creationId xmlns:a16="http://schemas.microsoft.com/office/drawing/2014/main" id="{005F6935-A50A-7F33-35DE-81CB47EF9E0F}"/>
              </a:ext>
            </a:extLst>
          </p:cNvPr>
          <p:cNvSpPr>
            <a:spLocks noGrp="1"/>
          </p:cNvSpPr>
          <p:nvPr>
            <p:ph type="body" sz="quarter" idx="29" hasCustomPrompt="1"/>
          </p:nvPr>
        </p:nvSpPr>
        <p:spPr>
          <a:xfrm>
            <a:off x="5103040" y="1220785"/>
            <a:ext cx="3222108" cy="340120"/>
          </a:xfrm>
          <a:prstGeom prst="rect">
            <a:avLst/>
          </a:prstGeom>
        </p:spPr>
        <p:txBody>
          <a:bodyPr lIns="0" tIns="0" rIns="0" bIns="0" numCol="1" spcCol="0"/>
          <a:lstStyle>
            <a:lvl1pPr>
              <a:spcBef>
                <a:spcPts val="0"/>
              </a:spcBef>
              <a:spcAft>
                <a:spcPts val="600"/>
              </a:spcAft>
              <a:defRPr sz="1600" b="0">
                <a:solidFill>
                  <a:schemeClr val="tx2"/>
                </a:solidFill>
                <a:latin typeface="+mj-lt"/>
              </a:defRPr>
            </a:lvl1pPr>
          </a:lstStyle>
          <a:p>
            <a:pPr lvl="0"/>
            <a:r>
              <a:rPr lang="en-US" dirty="0"/>
              <a:t>Heading</a:t>
            </a:r>
          </a:p>
          <a:p>
            <a:pPr lvl="0"/>
            <a:endParaRPr lang="en-US" dirty="0"/>
          </a:p>
        </p:txBody>
      </p:sp>
      <p:sp>
        <p:nvSpPr>
          <p:cNvPr id="3" name="Text Placeholder 24">
            <a:extLst>
              <a:ext uri="{FF2B5EF4-FFF2-40B4-BE49-F238E27FC236}">
                <a16:creationId xmlns:a16="http://schemas.microsoft.com/office/drawing/2014/main" id="{3C34ABE1-466A-5EEA-2BC1-697B8B4D2E8A}"/>
              </a:ext>
            </a:extLst>
          </p:cNvPr>
          <p:cNvSpPr>
            <a:spLocks noGrp="1"/>
          </p:cNvSpPr>
          <p:nvPr>
            <p:ph type="body" sz="quarter" idx="31" hasCustomPrompt="1"/>
          </p:nvPr>
        </p:nvSpPr>
        <p:spPr>
          <a:xfrm>
            <a:off x="8455542" y="1220785"/>
            <a:ext cx="3222108" cy="340120"/>
          </a:xfrm>
          <a:prstGeom prst="rect">
            <a:avLst/>
          </a:prstGeom>
        </p:spPr>
        <p:txBody>
          <a:bodyPr lIns="0" tIns="0" rIns="0" bIns="0" numCol="1" spcCol="0"/>
          <a:lstStyle>
            <a:lvl1pPr>
              <a:spcBef>
                <a:spcPts val="0"/>
              </a:spcBef>
              <a:spcAft>
                <a:spcPts val="600"/>
              </a:spcAft>
              <a:defRPr sz="1600" b="0">
                <a:solidFill>
                  <a:schemeClr val="tx2"/>
                </a:solidFill>
                <a:latin typeface="+mj-lt"/>
              </a:defRPr>
            </a:lvl1pPr>
          </a:lstStyle>
          <a:p>
            <a:pPr lvl="0"/>
            <a:r>
              <a:rPr lang="en-US" dirty="0"/>
              <a:t>Heading</a:t>
            </a:r>
          </a:p>
          <a:p>
            <a:pPr lvl="0"/>
            <a:endParaRPr lang="en-US" dirty="0"/>
          </a:p>
        </p:txBody>
      </p:sp>
      <p:sp>
        <p:nvSpPr>
          <p:cNvPr id="7" name="Text Placeholder 24">
            <a:extLst>
              <a:ext uri="{FF2B5EF4-FFF2-40B4-BE49-F238E27FC236}">
                <a16:creationId xmlns:a16="http://schemas.microsoft.com/office/drawing/2014/main" id="{05FD18B7-6A65-DD3A-F03B-CAAF83C6B350}"/>
              </a:ext>
            </a:extLst>
          </p:cNvPr>
          <p:cNvSpPr>
            <a:spLocks noGrp="1"/>
          </p:cNvSpPr>
          <p:nvPr>
            <p:ph type="body" sz="quarter" idx="32" hasCustomPrompt="1"/>
          </p:nvPr>
        </p:nvSpPr>
        <p:spPr>
          <a:xfrm>
            <a:off x="5103040" y="1774981"/>
            <a:ext cx="3222108" cy="4215861"/>
          </a:xfrm>
          <a:prstGeom prst="rect">
            <a:avLst/>
          </a:prstGeom>
        </p:spPr>
        <p:txBody>
          <a:bodyPr lIns="0" tIns="0" rIns="0" bIns="0" numCol="1" spcCol="0"/>
          <a:lstStyle>
            <a:lvl1pPr>
              <a:spcBef>
                <a:spcPts val="0"/>
              </a:spcBef>
              <a:spcAft>
                <a:spcPts val="600"/>
              </a:spcAft>
              <a:defRPr sz="1200" b="0">
                <a:solidFill>
                  <a:schemeClr val="tx1"/>
                </a:solidFill>
                <a:latin typeface="Real Text Light" panose="020B0504020101010102"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Praesent</a:t>
            </a:r>
            <a:r>
              <a:rPr lang="en-US" dirty="0"/>
              <a:t> </a:t>
            </a:r>
            <a:r>
              <a:rPr lang="en-US" dirty="0" err="1"/>
              <a:t>nec</a:t>
            </a:r>
            <a:r>
              <a:rPr lang="en-US" dirty="0"/>
              <a:t> </a:t>
            </a:r>
            <a:r>
              <a:rPr lang="en-US" dirty="0" err="1"/>
              <a:t>scelerisque</a:t>
            </a:r>
            <a:r>
              <a:rPr lang="en-US" dirty="0"/>
              <a:t> </a:t>
            </a:r>
            <a:r>
              <a:rPr lang="en-US" dirty="0" err="1"/>
              <a:t>neque</a:t>
            </a:r>
            <a:r>
              <a:rPr lang="en-US" dirty="0"/>
              <a:t>. Ut cursus </a:t>
            </a:r>
            <a:r>
              <a:rPr lang="en-US" dirty="0" err="1"/>
              <a:t>aliquet</a:t>
            </a:r>
            <a:r>
              <a:rPr lang="en-US" dirty="0"/>
              <a:t> ante </a:t>
            </a:r>
            <a:r>
              <a:rPr lang="en-US" dirty="0" err="1"/>
              <a:t>ut</a:t>
            </a:r>
            <a:r>
              <a:rPr lang="en-US" dirty="0"/>
              <a:t> </a:t>
            </a:r>
            <a:r>
              <a:rPr lang="en-US" dirty="0" err="1"/>
              <a:t>ultrices</a:t>
            </a:r>
            <a:r>
              <a:rPr lang="en-US" dirty="0"/>
              <a:t>. </a:t>
            </a:r>
            <a:r>
              <a:rPr lang="en-US" dirty="0" err="1"/>
              <a:t>Aliquam</a:t>
            </a:r>
            <a:r>
              <a:rPr lang="en-US" dirty="0"/>
              <a:t> </a:t>
            </a:r>
            <a:r>
              <a:rPr lang="en-US" dirty="0" err="1"/>
              <a:t>eget</a:t>
            </a:r>
            <a:r>
              <a:rPr lang="en-US" dirty="0"/>
              <a:t> </a:t>
            </a:r>
            <a:r>
              <a:rPr lang="en-US" dirty="0" err="1"/>
              <a:t>nulla</a:t>
            </a:r>
            <a:r>
              <a:rPr lang="en-US" dirty="0"/>
              <a:t> at </a:t>
            </a:r>
            <a:r>
              <a:rPr lang="en-US" dirty="0" err="1"/>
              <a:t>mauris</a:t>
            </a:r>
            <a:r>
              <a:rPr lang="en-US" dirty="0"/>
              <a:t> vestibulum </a:t>
            </a:r>
            <a:r>
              <a:rPr lang="en-US" dirty="0" err="1"/>
              <a:t>eleifend</a:t>
            </a:r>
            <a:r>
              <a:rPr lang="en-US" dirty="0"/>
              <a:t> </a:t>
            </a:r>
            <a:r>
              <a:rPr lang="en-US" dirty="0" err="1"/>
              <a:t>posuere</a:t>
            </a:r>
            <a:r>
              <a:rPr lang="en-US" dirty="0"/>
              <a:t> </a:t>
            </a:r>
            <a:r>
              <a:rPr lang="en-US" dirty="0" err="1"/>
              <a:t>eu</a:t>
            </a:r>
            <a:r>
              <a:rPr lang="en-US" dirty="0"/>
              <a:t> eros. Vestibulum id gravida libero. </a:t>
            </a:r>
            <a:r>
              <a:rPr lang="en-US" dirty="0" err="1"/>
              <a:t>Quisque</a:t>
            </a:r>
            <a:r>
              <a:rPr lang="en-US" dirty="0"/>
              <a:t> </a:t>
            </a:r>
            <a:r>
              <a:rPr lang="en-US" dirty="0" err="1"/>
              <a:t>ut</a:t>
            </a:r>
            <a:r>
              <a:rPr lang="en-US" dirty="0"/>
              <a:t> </a:t>
            </a:r>
            <a:r>
              <a:rPr lang="en-US" dirty="0" err="1"/>
              <a:t>massa</a:t>
            </a:r>
            <a:r>
              <a:rPr lang="en-US" dirty="0"/>
              <a:t> lorem. Sed </a:t>
            </a:r>
            <a:r>
              <a:rPr lang="en-US" dirty="0" err="1"/>
              <a:t>suscipit</a:t>
            </a:r>
            <a:r>
              <a:rPr lang="en-US" dirty="0"/>
              <a:t> ipsum </a:t>
            </a:r>
            <a:r>
              <a:rPr lang="en-US" dirty="0" err="1"/>
              <a:t>tellus</a:t>
            </a:r>
            <a:r>
              <a:rPr lang="en-US" dirty="0"/>
              <a:t>, at </a:t>
            </a:r>
            <a:r>
              <a:rPr lang="en-US" dirty="0" err="1"/>
              <a:t>venenatis</a:t>
            </a:r>
            <a:r>
              <a:rPr lang="en-US" dirty="0"/>
              <a:t> libero </a:t>
            </a:r>
            <a:r>
              <a:rPr lang="en-US" dirty="0" err="1"/>
              <a:t>imperdiet</a:t>
            </a:r>
            <a:r>
              <a:rPr lang="en-US" dirty="0"/>
              <a:t> sit </a:t>
            </a:r>
            <a:r>
              <a:rPr lang="en-US" dirty="0" err="1"/>
              <a:t>amet</a:t>
            </a:r>
            <a:r>
              <a:rPr lang="en-US" dirty="0"/>
              <a:t>. Maecenas sit </a:t>
            </a:r>
            <a:r>
              <a:rPr lang="en-US" dirty="0" err="1"/>
              <a:t>amet</a:t>
            </a:r>
            <a:r>
              <a:rPr lang="en-US" dirty="0"/>
              <a:t> </a:t>
            </a:r>
            <a:r>
              <a:rPr lang="en-US" dirty="0" err="1"/>
              <a:t>metus</a:t>
            </a:r>
            <a:r>
              <a:rPr lang="en-US" dirty="0"/>
              <a:t> sit </a:t>
            </a:r>
            <a:r>
              <a:rPr lang="en-US" dirty="0" err="1"/>
              <a:t>amet</a:t>
            </a:r>
            <a:r>
              <a:rPr lang="en-US" dirty="0"/>
              <a:t> </a:t>
            </a:r>
            <a:r>
              <a:rPr lang="en-US" dirty="0" err="1"/>
              <a:t>quam</a:t>
            </a:r>
            <a:r>
              <a:rPr lang="en-US" dirty="0"/>
              <a:t> </a:t>
            </a:r>
            <a:r>
              <a:rPr lang="en-US" dirty="0" err="1"/>
              <a:t>rhoncus</a:t>
            </a:r>
            <a:r>
              <a:rPr lang="en-US" dirty="0"/>
              <a:t> </a:t>
            </a:r>
            <a:r>
              <a:rPr lang="en-US" dirty="0" err="1"/>
              <a:t>iaculis</a:t>
            </a:r>
            <a:r>
              <a:rPr lang="en-US" dirty="0"/>
              <a:t> sit </a:t>
            </a:r>
            <a:r>
              <a:rPr lang="en-US" dirty="0" err="1"/>
              <a:t>amet</a:t>
            </a:r>
            <a:r>
              <a:rPr lang="en-US" dirty="0"/>
              <a:t> ac </a:t>
            </a:r>
            <a:r>
              <a:rPr lang="en-US" dirty="0" err="1"/>
              <a:t>turpis</a:t>
            </a:r>
            <a:r>
              <a:rPr lang="en-US" dirty="0"/>
              <a:t>. </a:t>
            </a:r>
            <a:r>
              <a:rPr lang="en-US" dirty="0" err="1"/>
              <a:t>Mauris</a:t>
            </a:r>
            <a:r>
              <a:rPr lang="en-US" dirty="0"/>
              <a:t> at ipsum maximus, dictum </a:t>
            </a:r>
            <a:r>
              <a:rPr lang="en-US" dirty="0" err="1"/>
              <a:t>massa</a:t>
            </a:r>
            <a:r>
              <a:rPr lang="en-US" dirty="0"/>
              <a:t> id, </a:t>
            </a:r>
            <a:r>
              <a:rPr lang="en-US" dirty="0" err="1"/>
              <a:t>malesuada</a:t>
            </a:r>
            <a:r>
              <a:rPr lang="en-US" dirty="0"/>
              <a:t> </a:t>
            </a:r>
            <a:r>
              <a:rPr lang="en-US" dirty="0" err="1"/>
              <a:t>nisl</a:t>
            </a:r>
            <a:r>
              <a:rPr lang="en-US" dirty="0"/>
              <a:t>. 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Quisque</a:t>
            </a:r>
            <a:r>
              <a:rPr lang="en-US" dirty="0"/>
              <a:t> ac </a:t>
            </a:r>
            <a:r>
              <a:rPr lang="en-US" dirty="0" err="1"/>
              <a:t>ultricies</a:t>
            </a:r>
            <a:r>
              <a:rPr lang="en-US" dirty="0"/>
              <a:t> sem. </a:t>
            </a:r>
            <a:r>
              <a:rPr lang="en-US" dirty="0" err="1"/>
              <a:t>Suspendisse</a:t>
            </a:r>
            <a:r>
              <a:rPr lang="en-US" dirty="0"/>
              <a:t> dictum </a:t>
            </a:r>
            <a:r>
              <a:rPr lang="en-US" dirty="0" err="1"/>
              <a:t>quam</a:t>
            </a:r>
            <a:r>
              <a:rPr lang="en-US" dirty="0"/>
              <a:t> id </a:t>
            </a:r>
            <a:r>
              <a:rPr lang="en-US" dirty="0" err="1"/>
              <a:t>elit</a:t>
            </a:r>
            <a:r>
              <a:rPr lang="en-US" dirty="0"/>
              <a:t> </a:t>
            </a:r>
            <a:r>
              <a:rPr lang="en-US" dirty="0" err="1"/>
              <a:t>tincidunt</a:t>
            </a:r>
            <a:r>
              <a:rPr lang="en-US" dirty="0"/>
              <a:t>,</a:t>
            </a:r>
          </a:p>
          <a:p>
            <a:pPr lvl="0"/>
            <a:endParaRPr lang="en-US" dirty="0"/>
          </a:p>
        </p:txBody>
      </p:sp>
      <p:sp>
        <p:nvSpPr>
          <p:cNvPr id="8" name="Text Placeholder 24">
            <a:extLst>
              <a:ext uri="{FF2B5EF4-FFF2-40B4-BE49-F238E27FC236}">
                <a16:creationId xmlns:a16="http://schemas.microsoft.com/office/drawing/2014/main" id="{8946FBBF-44BA-70F4-B9F0-AAB73A52B9D1}"/>
              </a:ext>
            </a:extLst>
          </p:cNvPr>
          <p:cNvSpPr>
            <a:spLocks noGrp="1"/>
          </p:cNvSpPr>
          <p:nvPr>
            <p:ph type="body" sz="quarter" idx="33" hasCustomPrompt="1"/>
          </p:nvPr>
        </p:nvSpPr>
        <p:spPr>
          <a:xfrm>
            <a:off x="8455542" y="1774981"/>
            <a:ext cx="3222108" cy="4215861"/>
          </a:xfrm>
          <a:prstGeom prst="rect">
            <a:avLst/>
          </a:prstGeom>
        </p:spPr>
        <p:txBody>
          <a:bodyPr lIns="0" tIns="0" rIns="0" bIns="0" numCol="1" spcCol="0"/>
          <a:lstStyle>
            <a:lvl1pPr>
              <a:spcBef>
                <a:spcPts val="0"/>
              </a:spcBef>
              <a:spcAft>
                <a:spcPts val="600"/>
              </a:spcAft>
              <a:defRPr sz="1200" b="0">
                <a:solidFill>
                  <a:schemeClr val="tx1"/>
                </a:solidFill>
                <a:latin typeface="Real Text Light" panose="020B0504020101010102"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Praesent</a:t>
            </a:r>
            <a:r>
              <a:rPr lang="en-US" dirty="0"/>
              <a:t> </a:t>
            </a:r>
            <a:r>
              <a:rPr lang="en-US" dirty="0" err="1"/>
              <a:t>nec</a:t>
            </a:r>
            <a:r>
              <a:rPr lang="en-US" dirty="0"/>
              <a:t> </a:t>
            </a:r>
            <a:r>
              <a:rPr lang="en-US" dirty="0" err="1"/>
              <a:t>scelerisque</a:t>
            </a:r>
            <a:r>
              <a:rPr lang="en-US" dirty="0"/>
              <a:t> </a:t>
            </a:r>
            <a:r>
              <a:rPr lang="en-US" dirty="0" err="1"/>
              <a:t>neque</a:t>
            </a:r>
            <a:r>
              <a:rPr lang="en-US" dirty="0"/>
              <a:t>. Ut cursus </a:t>
            </a:r>
            <a:r>
              <a:rPr lang="en-US" dirty="0" err="1"/>
              <a:t>aliquet</a:t>
            </a:r>
            <a:r>
              <a:rPr lang="en-US" dirty="0"/>
              <a:t> ante </a:t>
            </a:r>
            <a:r>
              <a:rPr lang="en-US" dirty="0" err="1"/>
              <a:t>ut</a:t>
            </a:r>
            <a:r>
              <a:rPr lang="en-US" dirty="0"/>
              <a:t> </a:t>
            </a:r>
            <a:r>
              <a:rPr lang="en-US" dirty="0" err="1"/>
              <a:t>ultrices</a:t>
            </a:r>
            <a:r>
              <a:rPr lang="en-US" dirty="0"/>
              <a:t>. </a:t>
            </a:r>
            <a:r>
              <a:rPr lang="en-US" dirty="0" err="1"/>
              <a:t>Aliquam</a:t>
            </a:r>
            <a:r>
              <a:rPr lang="en-US" dirty="0"/>
              <a:t> </a:t>
            </a:r>
            <a:r>
              <a:rPr lang="en-US" dirty="0" err="1"/>
              <a:t>eget</a:t>
            </a:r>
            <a:r>
              <a:rPr lang="en-US" dirty="0"/>
              <a:t> </a:t>
            </a:r>
            <a:r>
              <a:rPr lang="en-US" dirty="0" err="1"/>
              <a:t>nulla</a:t>
            </a:r>
            <a:r>
              <a:rPr lang="en-US" dirty="0"/>
              <a:t> at </a:t>
            </a:r>
            <a:r>
              <a:rPr lang="en-US" dirty="0" err="1"/>
              <a:t>mauris</a:t>
            </a:r>
            <a:r>
              <a:rPr lang="en-US" dirty="0"/>
              <a:t> vestibulum </a:t>
            </a:r>
            <a:r>
              <a:rPr lang="en-US" dirty="0" err="1"/>
              <a:t>eleifend</a:t>
            </a:r>
            <a:r>
              <a:rPr lang="en-US" dirty="0"/>
              <a:t> </a:t>
            </a:r>
            <a:r>
              <a:rPr lang="en-US" dirty="0" err="1"/>
              <a:t>posuere</a:t>
            </a:r>
            <a:r>
              <a:rPr lang="en-US" dirty="0"/>
              <a:t> </a:t>
            </a:r>
            <a:r>
              <a:rPr lang="en-US" dirty="0" err="1"/>
              <a:t>eu</a:t>
            </a:r>
            <a:r>
              <a:rPr lang="en-US" dirty="0"/>
              <a:t> eros. Vestibulum id gravida libero. </a:t>
            </a:r>
            <a:r>
              <a:rPr lang="en-US" dirty="0" err="1"/>
              <a:t>Quisque</a:t>
            </a:r>
            <a:r>
              <a:rPr lang="en-US" dirty="0"/>
              <a:t> </a:t>
            </a:r>
            <a:r>
              <a:rPr lang="en-US" dirty="0" err="1"/>
              <a:t>ut</a:t>
            </a:r>
            <a:r>
              <a:rPr lang="en-US" dirty="0"/>
              <a:t> </a:t>
            </a:r>
            <a:r>
              <a:rPr lang="en-US" dirty="0" err="1"/>
              <a:t>massa</a:t>
            </a:r>
            <a:r>
              <a:rPr lang="en-US" dirty="0"/>
              <a:t> lorem. Sed </a:t>
            </a:r>
            <a:r>
              <a:rPr lang="en-US" dirty="0" err="1"/>
              <a:t>suscipit</a:t>
            </a:r>
            <a:r>
              <a:rPr lang="en-US" dirty="0"/>
              <a:t> ipsum </a:t>
            </a:r>
            <a:r>
              <a:rPr lang="en-US" dirty="0" err="1"/>
              <a:t>tellus</a:t>
            </a:r>
            <a:r>
              <a:rPr lang="en-US" dirty="0"/>
              <a:t>, at </a:t>
            </a:r>
            <a:r>
              <a:rPr lang="en-US" dirty="0" err="1"/>
              <a:t>venenatis</a:t>
            </a:r>
            <a:r>
              <a:rPr lang="en-US" dirty="0"/>
              <a:t> libero </a:t>
            </a:r>
            <a:r>
              <a:rPr lang="en-US" dirty="0" err="1"/>
              <a:t>imperdiet</a:t>
            </a:r>
            <a:r>
              <a:rPr lang="en-US" dirty="0"/>
              <a:t> sit </a:t>
            </a:r>
            <a:r>
              <a:rPr lang="en-US" dirty="0" err="1"/>
              <a:t>amet</a:t>
            </a:r>
            <a:r>
              <a:rPr lang="en-US" dirty="0"/>
              <a:t>. Maecenas sit </a:t>
            </a:r>
            <a:r>
              <a:rPr lang="en-US" dirty="0" err="1"/>
              <a:t>amet</a:t>
            </a:r>
            <a:r>
              <a:rPr lang="en-US" dirty="0"/>
              <a:t> </a:t>
            </a:r>
            <a:r>
              <a:rPr lang="en-US" dirty="0" err="1"/>
              <a:t>metus</a:t>
            </a:r>
            <a:r>
              <a:rPr lang="en-US" dirty="0"/>
              <a:t> sit </a:t>
            </a:r>
            <a:r>
              <a:rPr lang="en-US" dirty="0" err="1"/>
              <a:t>amet</a:t>
            </a:r>
            <a:r>
              <a:rPr lang="en-US" dirty="0"/>
              <a:t> </a:t>
            </a:r>
            <a:r>
              <a:rPr lang="en-US" dirty="0" err="1"/>
              <a:t>quam</a:t>
            </a:r>
            <a:r>
              <a:rPr lang="en-US" dirty="0"/>
              <a:t> </a:t>
            </a:r>
            <a:r>
              <a:rPr lang="en-US" dirty="0" err="1"/>
              <a:t>rhoncus</a:t>
            </a:r>
            <a:r>
              <a:rPr lang="en-US" dirty="0"/>
              <a:t> </a:t>
            </a:r>
            <a:r>
              <a:rPr lang="en-US" dirty="0" err="1"/>
              <a:t>iaculis</a:t>
            </a:r>
            <a:r>
              <a:rPr lang="en-US" dirty="0"/>
              <a:t> sit </a:t>
            </a:r>
            <a:r>
              <a:rPr lang="en-US" dirty="0" err="1"/>
              <a:t>amet</a:t>
            </a:r>
            <a:r>
              <a:rPr lang="en-US" dirty="0"/>
              <a:t> ac </a:t>
            </a:r>
            <a:r>
              <a:rPr lang="en-US" dirty="0" err="1"/>
              <a:t>turpis</a:t>
            </a:r>
            <a:r>
              <a:rPr lang="en-US" dirty="0"/>
              <a:t>. </a:t>
            </a:r>
            <a:r>
              <a:rPr lang="en-US" dirty="0" err="1"/>
              <a:t>Mauris</a:t>
            </a:r>
            <a:r>
              <a:rPr lang="en-US" dirty="0"/>
              <a:t> at ipsum maximus, dictum </a:t>
            </a:r>
            <a:r>
              <a:rPr lang="en-US" dirty="0" err="1"/>
              <a:t>massa</a:t>
            </a:r>
            <a:r>
              <a:rPr lang="en-US" dirty="0"/>
              <a:t> id, </a:t>
            </a:r>
            <a:r>
              <a:rPr lang="en-US" dirty="0" err="1"/>
              <a:t>malesuada</a:t>
            </a:r>
            <a:r>
              <a:rPr lang="en-US" dirty="0"/>
              <a:t> </a:t>
            </a:r>
            <a:r>
              <a:rPr lang="en-US" dirty="0" err="1"/>
              <a:t>nisl</a:t>
            </a:r>
            <a:r>
              <a:rPr lang="en-US" dirty="0"/>
              <a:t>. 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Quisque</a:t>
            </a:r>
            <a:r>
              <a:rPr lang="en-US" dirty="0"/>
              <a:t> ac </a:t>
            </a:r>
            <a:r>
              <a:rPr lang="en-US" dirty="0" err="1"/>
              <a:t>ultricies</a:t>
            </a:r>
            <a:r>
              <a:rPr lang="en-US" dirty="0"/>
              <a:t> sem. </a:t>
            </a:r>
            <a:r>
              <a:rPr lang="en-US" dirty="0" err="1"/>
              <a:t>Suspendisse</a:t>
            </a:r>
            <a:r>
              <a:rPr lang="en-US" dirty="0"/>
              <a:t> dictum </a:t>
            </a:r>
            <a:r>
              <a:rPr lang="en-US" dirty="0" err="1"/>
              <a:t>quam</a:t>
            </a:r>
            <a:r>
              <a:rPr lang="en-US" dirty="0"/>
              <a:t> id </a:t>
            </a:r>
            <a:r>
              <a:rPr lang="en-US" dirty="0" err="1"/>
              <a:t>elit</a:t>
            </a:r>
            <a:r>
              <a:rPr lang="en-US" dirty="0"/>
              <a:t> </a:t>
            </a:r>
            <a:r>
              <a:rPr lang="en-US" dirty="0" err="1"/>
              <a:t>tincidunt</a:t>
            </a:r>
            <a:r>
              <a:rPr lang="en-US" dirty="0"/>
              <a:t>,</a:t>
            </a:r>
          </a:p>
          <a:p>
            <a:pPr lvl="0"/>
            <a:endParaRPr lang="en-US" dirty="0"/>
          </a:p>
        </p:txBody>
      </p:sp>
    </p:spTree>
    <p:extLst>
      <p:ext uri="{BB962C8B-B14F-4D97-AF65-F5344CB8AC3E}">
        <p14:creationId xmlns:p14="http://schemas.microsoft.com/office/powerpoint/2010/main" val="156737639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Main Content Slide">
    <p:bg>
      <p:bgPr>
        <a:solidFill>
          <a:schemeClr val="tx2"/>
        </a:solidFill>
        <a:effectLst/>
      </p:bgPr>
    </p:bg>
    <p:spTree>
      <p:nvGrpSpPr>
        <p:cNvPr id="1" name=""/>
        <p:cNvGrpSpPr/>
        <p:nvPr/>
      </p:nvGrpSpPr>
      <p:grpSpPr>
        <a:xfrm>
          <a:off x="0" y="0"/>
          <a:ext cx="0" cy="0"/>
          <a:chOff x="0" y="0"/>
          <a:chExt cx="0" cy="0"/>
        </a:xfrm>
      </p:grpSpPr>
      <p:sp>
        <p:nvSpPr>
          <p:cNvPr id="7" name="ThemeColor Rectangle">
            <a:extLst>
              <a:ext uri="{FF2B5EF4-FFF2-40B4-BE49-F238E27FC236}">
                <a16:creationId xmlns:a16="http://schemas.microsoft.com/office/drawing/2014/main" id="{A5D6B525-9B4E-B8F7-C82C-B9B7A26DA9F2}"/>
              </a:ext>
            </a:extLst>
          </p:cNvPr>
          <p:cNvSpPr/>
          <p:nvPr userDrawn="1"/>
        </p:nvSpPr>
        <p:spPr>
          <a:xfrm>
            <a:off x="0" y="2954723"/>
            <a:ext cx="12192000" cy="3564000"/>
          </a:xfrm>
          <a:prstGeom prst="rect">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3" name="Picture Placeholder 2">
            <a:extLst>
              <a:ext uri="{FF2B5EF4-FFF2-40B4-BE49-F238E27FC236}">
                <a16:creationId xmlns:a16="http://schemas.microsoft.com/office/drawing/2014/main" id="{4A704EDD-AB05-926A-42E4-82DD30D54B49}"/>
              </a:ext>
            </a:extLst>
          </p:cNvPr>
          <p:cNvSpPr>
            <a:spLocks noGrp="1"/>
          </p:cNvSpPr>
          <p:nvPr>
            <p:ph type="pic" sz="quarter" idx="10" hasCustomPrompt="1"/>
          </p:nvPr>
        </p:nvSpPr>
        <p:spPr>
          <a:xfrm>
            <a:off x="0" y="-35977"/>
            <a:ext cx="12192000" cy="3057764"/>
          </a:xfrm>
          <a:prstGeom prst="rect">
            <a:avLst/>
          </a:prstGeom>
          <a:blipFill>
            <a:blip r:embed="rId2"/>
            <a:stretch>
              <a:fillRect/>
            </a:stretch>
          </a:blipFill>
        </p:spPr>
        <p:txBody>
          <a:bodyPr anchor="ctr"/>
          <a:lstStyle>
            <a:lvl1pPr algn="ctr">
              <a:defRPr>
                <a:solidFill>
                  <a:schemeClr val="tx2"/>
                </a:solidFill>
              </a:defRPr>
            </a:lvl1pPr>
          </a:lstStyle>
          <a:p>
            <a:r>
              <a:rPr lang="en-US" dirty="0"/>
              <a:t>REPLACE</a:t>
            </a:r>
          </a:p>
        </p:txBody>
      </p:sp>
      <p:sp>
        <p:nvSpPr>
          <p:cNvPr id="5" name="Text Placeholder 24">
            <a:extLst>
              <a:ext uri="{FF2B5EF4-FFF2-40B4-BE49-F238E27FC236}">
                <a16:creationId xmlns:a16="http://schemas.microsoft.com/office/drawing/2014/main" id="{65AED691-0205-CE9F-CB49-13D61163AB2E}"/>
              </a:ext>
            </a:extLst>
          </p:cNvPr>
          <p:cNvSpPr>
            <a:spLocks noGrp="1"/>
          </p:cNvSpPr>
          <p:nvPr>
            <p:ph type="body" sz="quarter" idx="11" hasCustomPrompt="1"/>
          </p:nvPr>
        </p:nvSpPr>
        <p:spPr>
          <a:xfrm>
            <a:off x="510695" y="4255721"/>
            <a:ext cx="653912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a:ln>
                  <a:noFill/>
                </a:ln>
                <a:solidFill>
                  <a:srgbClr val="FFFFFF"/>
                </a:solidFill>
                <a:effectLst/>
                <a:uFillTx/>
                <a:latin typeface="REALTEXT-MEDIUM" panose="020B0504020101010102" pitchFamily="34" charset="77"/>
                <a:ea typeface="Real Text"/>
                <a:cs typeface="Real Text"/>
                <a:sym typeface="Real Text"/>
              </a:defRPr>
            </a:lvl1pPr>
          </a:lstStyle>
          <a:p>
            <a:pPr lvl="0"/>
            <a:r>
              <a:rPr lang="en-US" dirty="0"/>
              <a:t>Meet the team</a:t>
            </a:r>
          </a:p>
        </p:txBody>
      </p:sp>
      <p:sp>
        <p:nvSpPr>
          <p:cNvPr id="8" name="Text Placeholder 24">
            <a:extLst>
              <a:ext uri="{FF2B5EF4-FFF2-40B4-BE49-F238E27FC236}">
                <a16:creationId xmlns:a16="http://schemas.microsoft.com/office/drawing/2014/main" id="{5CF93B98-0085-B86A-6F21-D2BD0953B147}"/>
              </a:ext>
            </a:extLst>
          </p:cNvPr>
          <p:cNvSpPr>
            <a:spLocks noGrp="1"/>
          </p:cNvSpPr>
          <p:nvPr>
            <p:ph type="body" sz="quarter" idx="24" hasCustomPrompt="1"/>
          </p:nvPr>
        </p:nvSpPr>
        <p:spPr>
          <a:xfrm>
            <a:off x="526756" y="5184545"/>
            <a:ext cx="1820963" cy="367062"/>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2000" b="0" i="0" u="none" strike="noStrike" cap="none" spc="0" normalizeH="0" baseline="0" dirty="0" smtClean="0">
                <a:ln>
                  <a:noFill/>
                </a:ln>
                <a:solidFill>
                  <a:schemeClr val="bg1"/>
                </a:solidFill>
                <a:effectLst/>
                <a:uFillTx/>
                <a:latin typeface="+mn-lt"/>
                <a:ea typeface="Helvetica Light"/>
                <a:cs typeface="Helvetica Light"/>
                <a:sym typeface="Helvetica Light"/>
              </a:defRPr>
            </a:lvl1pPr>
          </a:lstStyle>
          <a:p>
            <a:pPr lvl="0"/>
            <a:r>
              <a:rPr lang="en-US" dirty="0"/>
              <a:t>Lorem Ipsum</a:t>
            </a:r>
          </a:p>
        </p:txBody>
      </p:sp>
      <p:sp>
        <p:nvSpPr>
          <p:cNvPr id="6" name="Text Placeholder 24">
            <a:extLst>
              <a:ext uri="{FF2B5EF4-FFF2-40B4-BE49-F238E27FC236}">
                <a16:creationId xmlns:a16="http://schemas.microsoft.com/office/drawing/2014/main" id="{767D74F7-894C-0CCD-DAB5-AD37DA81B77D}"/>
              </a:ext>
            </a:extLst>
          </p:cNvPr>
          <p:cNvSpPr>
            <a:spLocks noGrp="1"/>
          </p:cNvSpPr>
          <p:nvPr>
            <p:ph type="body" sz="quarter" idx="25" hasCustomPrompt="1"/>
          </p:nvPr>
        </p:nvSpPr>
        <p:spPr>
          <a:xfrm>
            <a:off x="510555" y="5683100"/>
            <a:ext cx="10584987" cy="490173"/>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400" b="0" i="0" u="none" strike="noStrike" cap="none" spc="0" normalizeH="0" baseline="0" dirty="0" smtClean="0">
                <a:ln>
                  <a:noFill/>
                </a:ln>
                <a:solidFill>
                  <a:schemeClr val="bg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2" name="Picture Placeholder 5">
            <a:extLst>
              <a:ext uri="{FF2B5EF4-FFF2-40B4-BE49-F238E27FC236}">
                <a16:creationId xmlns:a16="http://schemas.microsoft.com/office/drawing/2014/main" id="{8B6ADA98-1D9C-06B3-801D-CA9E729DBC0E}"/>
              </a:ext>
            </a:extLst>
          </p:cNvPr>
          <p:cNvSpPr>
            <a:spLocks noGrp="1"/>
          </p:cNvSpPr>
          <p:nvPr>
            <p:ph type="pic" sz="quarter" idx="29" hasCustomPrompt="1"/>
          </p:nvPr>
        </p:nvSpPr>
        <p:spPr>
          <a:xfrm>
            <a:off x="1940340" y="2239853"/>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
        <p:nvSpPr>
          <p:cNvPr id="9" name="Picture Placeholder 5">
            <a:extLst>
              <a:ext uri="{FF2B5EF4-FFF2-40B4-BE49-F238E27FC236}">
                <a16:creationId xmlns:a16="http://schemas.microsoft.com/office/drawing/2014/main" id="{6770D5A2-6182-565E-0621-613D9D2B3D34}"/>
              </a:ext>
            </a:extLst>
          </p:cNvPr>
          <p:cNvSpPr>
            <a:spLocks noGrp="1"/>
          </p:cNvSpPr>
          <p:nvPr>
            <p:ph type="pic" sz="quarter" idx="30" hasCustomPrompt="1"/>
          </p:nvPr>
        </p:nvSpPr>
        <p:spPr>
          <a:xfrm>
            <a:off x="5273040" y="2239853"/>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
        <p:nvSpPr>
          <p:cNvPr id="10" name="Picture Placeholder 5">
            <a:extLst>
              <a:ext uri="{FF2B5EF4-FFF2-40B4-BE49-F238E27FC236}">
                <a16:creationId xmlns:a16="http://schemas.microsoft.com/office/drawing/2014/main" id="{22BE8864-FC51-ADEF-192F-E6911C9B3121}"/>
              </a:ext>
            </a:extLst>
          </p:cNvPr>
          <p:cNvSpPr>
            <a:spLocks noGrp="1"/>
          </p:cNvSpPr>
          <p:nvPr>
            <p:ph type="pic" sz="quarter" idx="31" hasCustomPrompt="1"/>
          </p:nvPr>
        </p:nvSpPr>
        <p:spPr>
          <a:xfrm>
            <a:off x="8605740" y="2239853"/>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Tree>
    <p:extLst>
      <p:ext uri="{BB962C8B-B14F-4D97-AF65-F5344CB8AC3E}">
        <p14:creationId xmlns:p14="http://schemas.microsoft.com/office/powerpoint/2010/main" val="372843637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Main Content Slide">
    <p:bg>
      <p:bgPr>
        <a:solidFill>
          <a:schemeClr val="tx2"/>
        </a:solidFill>
        <a:effectLst/>
      </p:bgPr>
    </p:bg>
    <p:spTree>
      <p:nvGrpSpPr>
        <p:cNvPr id="1" name=""/>
        <p:cNvGrpSpPr/>
        <p:nvPr/>
      </p:nvGrpSpPr>
      <p:grpSpPr>
        <a:xfrm>
          <a:off x="0" y="0"/>
          <a:ext cx="0" cy="0"/>
          <a:chOff x="0" y="0"/>
          <a:chExt cx="0" cy="0"/>
        </a:xfrm>
      </p:grpSpPr>
      <p:sp>
        <p:nvSpPr>
          <p:cNvPr id="2" name="ThemeColor Rectangle">
            <a:extLst>
              <a:ext uri="{FF2B5EF4-FFF2-40B4-BE49-F238E27FC236}">
                <a16:creationId xmlns:a16="http://schemas.microsoft.com/office/drawing/2014/main" id="{28B3CBC3-AF06-F642-DD7A-3043B8253B5F}"/>
              </a:ext>
            </a:extLst>
          </p:cNvPr>
          <p:cNvSpPr/>
          <p:nvPr userDrawn="1"/>
        </p:nvSpPr>
        <p:spPr>
          <a:xfrm>
            <a:off x="0" y="2857407"/>
            <a:ext cx="12192000" cy="3672000"/>
          </a:xfrm>
          <a:prstGeom prst="rect">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3" name="Picture Placeholder 2">
            <a:extLst>
              <a:ext uri="{FF2B5EF4-FFF2-40B4-BE49-F238E27FC236}">
                <a16:creationId xmlns:a16="http://schemas.microsoft.com/office/drawing/2014/main" id="{4A704EDD-AB05-926A-42E4-82DD30D54B49}"/>
              </a:ext>
            </a:extLst>
          </p:cNvPr>
          <p:cNvSpPr>
            <a:spLocks noGrp="1"/>
          </p:cNvSpPr>
          <p:nvPr>
            <p:ph type="pic" sz="quarter" idx="10" hasCustomPrompt="1"/>
          </p:nvPr>
        </p:nvSpPr>
        <p:spPr>
          <a:xfrm>
            <a:off x="0" y="2524"/>
            <a:ext cx="12192000" cy="3057764"/>
          </a:xfrm>
          <a:prstGeom prst="rect">
            <a:avLst/>
          </a:prstGeom>
          <a:blipFill>
            <a:blip r:embed="rId2"/>
            <a:stretch>
              <a:fillRect/>
            </a:stretch>
          </a:blipFill>
        </p:spPr>
        <p:txBody>
          <a:bodyPr anchor="ctr"/>
          <a:lstStyle>
            <a:lvl1pPr algn="ctr">
              <a:defRPr>
                <a:solidFill>
                  <a:schemeClr val="tx2"/>
                </a:solidFill>
              </a:defRPr>
            </a:lvl1pPr>
          </a:lstStyle>
          <a:p>
            <a:r>
              <a:rPr lang="en-US" dirty="0"/>
              <a:t>REPLACE</a:t>
            </a:r>
          </a:p>
        </p:txBody>
      </p:sp>
      <p:sp>
        <p:nvSpPr>
          <p:cNvPr id="5" name="Text Placeholder 24">
            <a:extLst>
              <a:ext uri="{FF2B5EF4-FFF2-40B4-BE49-F238E27FC236}">
                <a16:creationId xmlns:a16="http://schemas.microsoft.com/office/drawing/2014/main" id="{65AED691-0205-CE9F-CB49-13D61163AB2E}"/>
              </a:ext>
            </a:extLst>
          </p:cNvPr>
          <p:cNvSpPr>
            <a:spLocks noGrp="1"/>
          </p:cNvSpPr>
          <p:nvPr>
            <p:ph type="body" sz="quarter" idx="11" hasCustomPrompt="1"/>
          </p:nvPr>
        </p:nvSpPr>
        <p:spPr>
          <a:xfrm>
            <a:off x="510695" y="4255721"/>
            <a:ext cx="653912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a:ln>
                  <a:noFill/>
                </a:ln>
                <a:solidFill>
                  <a:srgbClr val="FFFFFF"/>
                </a:solidFill>
                <a:effectLst/>
                <a:uFillTx/>
                <a:latin typeface="REALTEXT-MEDIUM" panose="020B0504020101010102" pitchFamily="34" charset="77"/>
                <a:ea typeface="Real Text"/>
                <a:cs typeface="Real Text"/>
                <a:sym typeface="Real Text"/>
              </a:defRPr>
            </a:lvl1pPr>
          </a:lstStyle>
          <a:p>
            <a:pPr lvl="0"/>
            <a:r>
              <a:rPr lang="en-US" dirty="0"/>
              <a:t>Meet the team</a:t>
            </a:r>
          </a:p>
        </p:txBody>
      </p:sp>
      <p:sp>
        <p:nvSpPr>
          <p:cNvPr id="8" name="Text Placeholder 24">
            <a:extLst>
              <a:ext uri="{FF2B5EF4-FFF2-40B4-BE49-F238E27FC236}">
                <a16:creationId xmlns:a16="http://schemas.microsoft.com/office/drawing/2014/main" id="{5CF93B98-0085-B86A-6F21-D2BD0953B147}"/>
              </a:ext>
            </a:extLst>
          </p:cNvPr>
          <p:cNvSpPr>
            <a:spLocks noGrp="1"/>
          </p:cNvSpPr>
          <p:nvPr>
            <p:ph type="body" sz="quarter" idx="24" hasCustomPrompt="1"/>
          </p:nvPr>
        </p:nvSpPr>
        <p:spPr>
          <a:xfrm>
            <a:off x="526756" y="5184545"/>
            <a:ext cx="1820963" cy="367062"/>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2000" b="0" i="0" u="none" strike="noStrike" cap="none" spc="0" normalizeH="0" baseline="0" dirty="0" smtClean="0">
                <a:ln>
                  <a:noFill/>
                </a:ln>
                <a:solidFill>
                  <a:schemeClr val="bg1"/>
                </a:solidFill>
                <a:effectLst/>
                <a:uFillTx/>
                <a:latin typeface="+mn-lt"/>
                <a:ea typeface="Helvetica Light"/>
                <a:cs typeface="Helvetica Light"/>
                <a:sym typeface="Helvetica Light"/>
              </a:defRPr>
            </a:lvl1pPr>
          </a:lstStyle>
          <a:p>
            <a:pPr lvl="0"/>
            <a:r>
              <a:rPr lang="en-US" dirty="0"/>
              <a:t>Lorem Ipsum</a:t>
            </a:r>
          </a:p>
        </p:txBody>
      </p:sp>
      <p:sp>
        <p:nvSpPr>
          <p:cNvPr id="6" name="Text Placeholder 24">
            <a:extLst>
              <a:ext uri="{FF2B5EF4-FFF2-40B4-BE49-F238E27FC236}">
                <a16:creationId xmlns:a16="http://schemas.microsoft.com/office/drawing/2014/main" id="{767D74F7-894C-0CCD-DAB5-AD37DA81B77D}"/>
              </a:ext>
            </a:extLst>
          </p:cNvPr>
          <p:cNvSpPr>
            <a:spLocks noGrp="1"/>
          </p:cNvSpPr>
          <p:nvPr>
            <p:ph type="body" sz="quarter" idx="25" hasCustomPrompt="1"/>
          </p:nvPr>
        </p:nvSpPr>
        <p:spPr>
          <a:xfrm>
            <a:off x="510555" y="5683100"/>
            <a:ext cx="10584987" cy="490173"/>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400" b="0" i="0" u="none" strike="noStrike" cap="none" spc="0" normalizeH="0" baseline="0" dirty="0" smtClean="0">
                <a:ln>
                  <a:noFill/>
                </a:ln>
                <a:solidFill>
                  <a:schemeClr val="bg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9" name="Picture Placeholder 5">
            <a:extLst>
              <a:ext uri="{FF2B5EF4-FFF2-40B4-BE49-F238E27FC236}">
                <a16:creationId xmlns:a16="http://schemas.microsoft.com/office/drawing/2014/main" id="{6DBA5987-8D2C-1F47-2193-FFF5F1A692DC}"/>
              </a:ext>
            </a:extLst>
          </p:cNvPr>
          <p:cNvSpPr>
            <a:spLocks noGrp="1"/>
          </p:cNvSpPr>
          <p:nvPr>
            <p:ph type="pic" sz="quarter" idx="29" hasCustomPrompt="1"/>
          </p:nvPr>
        </p:nvSpPr>
        <p:spPr>
          <a:xfrm>
            <a:off x="1063265" y="2237328"/>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
        <p:nvSpPr>
          <p:cNvPr id="10" name="Picture Placeholder 5">
            <a:extLst>
              <a:ext uri="{FF2B5EF4-FFF2-40B4-BE49-F238E27FC236}">
                <a16:creationId xmlns:a16="http://schemas.microsoft.com/office/drawing/2014/main" id="{EDEE1D69-320B-6188-444E-F0FE75E9552E}"/>
              </a:ext>
            </a:extLst>
          </p:cNvPr>
          <p:cNvSpPr>
            <a:spLocks noGrp="1"/>
          </p:cNvSpPr>
          <p:nvPr>
            <p:ph type="pic" sz="quarter" idx="30" hasCustomPrompt="1"/>
          </p:nvPr>
        </p:nvSpPr>
        <p:spPr>
          <a:xfrm>
            <a:off x="3794335" y="2237328"/>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
        <p:nvSpPr>
          <p:cNvPr id="13" name="Picture Placeholder 5">
            <a:extLst>
              <a:ext uri="{FF2B5EF4-FFF2-40B4-BE49-F238E27FC236}">
                <a16:creationId xmlns:a16="http://schemas.microsoft.com/office/drawing/2014/main" id="{151B3E15-64C4-29C9-3F8C-6E8AD6BDB5E3}"/>
              </a:ext>
            </a:extLst>
          </p:cNvPr>
          <p:cNvSpPr>
            <a:spLocks noGrp="1"/>
          </p:cNvSpPr>
          <p:nvPr>
            <p:ph type="pic" sz="quarter" idx="31" hasCustomPrompt="1"/>
          </p:nvPr>
        </p:nvSpPr>
        <p:spPr>
          <a:xfrm>
            <a:off x="6525405" y="2237328"/>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
        <p:nvSpPr>
          <p:cNvPr id="17" name="Picture Placeholder 5">
            <a:extLst>
              <a:ext uri="{FF2B5EF4-FFF2-40B4-BE49-F238E27FC236}">
                <a16:creationId xmlns:a16="http://schemas.microsoft.com/office/drawing/2014/main" id="{BF1F352D-5930-3F18-75E8-A73490CB8594}"/>
              </a:ext>
            </a:extLst>
          </p:cNvPr>
          <p:cNvSpPr>
            <a:spLocks noGrp="1"/>
          </p:cNvSpPr>
          <p:nvPr>
            <p:ph type="pic" sz="quarter" idx="32" hasCustomPrompt="1"/>
          </p:nvPr>
        </p:nvSpPr>
        <p:spPr>
          <a:xfrm>
            <a:off x="9256476" y="2237328"/>
            <a:ext cx="1645920" cy="1645920"/>
          </a:xfrm>
          <a:prstGeom prst="ellipse">
            <a:avLst/>
          </a:prstGeom>
          <a:blipFill>
            <a:blip r:embed="rId3"/>
            <a:stretch>
              <a:fillRect/>
            </a:stretch>
          </a:blipFill>
        </p:spPr>
        <p:txBody>
          <a:bodyPr anchor="ctr"/>
          <a:lstStyle>
            <a:lvl1pPr algn="ctr">
              <a:defRPr sz="800">
                <a:solidFill>
                  <a:schemeClr val="tx2"/>
                </a:solidFill>
              </a:defRPr>
            </a:lvl1pPr>
          </a:lstStyle>
          <a:p>
            <a:pPr marL="0" marR="0" lvl="0" indent="0" algn="ctr" defTabSz="587115" rtl="0" eaLnBrk="1" fontAlgn="auto" latinLnBrk="0" hangingPunct="1">
              <a:lnSpc>
                <a:spcPct val="100000"/>
              </a:lnSpc>
              <a:spcBef>
                <a:spcPts val="51"/>
              </a:spcBef>
              <a:spcAft>
                <a:spcPts val="0"/>
              </a:spcAft>
              <a:buClrTx/>
              <a:buSzTx/>
              <a:buFontTx/>
              <a:buNone/>
              <a:tabLst/>
              <a:defRPr/>
            </a:pPr>
            <a:r>
              <a:rPr lang="en-US" dirty="0"/>
              <a:t>REPLACE</a:t>
            </a:r>
          </a:p>
          <a:p>
            <a:endParaRPr lang="en-US" dirty="0"/>
          </a:p>
        </p:txBody>
      </p:sp>
    </p:spTree>
    <p:extLst>
      <p:ext uri="{BB962C8B-B14F-4D97-AF65-F5344CB8AC3E}">
        <p14:creationId xmlns:p14="http://schemas.microsoft.com/office/powerpoint/2010/main" val="68291123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p:bg>
      <p:bgPr>
        <a:blipFill>
          <a:blip r:embed="rId7"/>
          <a:stretch>
            <a:fillRect/>
          </a:stretch>
        </a:blipFill>
        <a:effectLst/>
      </p:bgPr>
    </p:bg>
    <p:spTree>
      <p:nvGrpSpPr>
        <p:cNvPr id="1" name=""/>
        <p:cNvGrpSpPr/>
        <p:nvPr/>
      </p:nvGrpSpPr>
      <p:grpSpPr>
        <a:xfrm>
          <a:off x="0" y="0"/>
          <a:ext cx="0" cy="0"/>
          <a:chOff x="0" y="0"/>
          <a:chExt cx="0" cy="0"/>
        </a:xfrm>
      </p:grpSpPr>
      <p:pic>
        <p:nvPicPr>
          <p:cNvPr id="18" name="Coverimage">
            <a:extLst>
              <a:ext uri="{FF2B5EF4-FFF2-40B4-BE49-F238E27FC236}">
                <a16:creationId xmlns:a16="http://schemas.microsoft.com/office/drawing/2014/main" id="{BBD3A355-ED62-A591-B905-16B036C30DA6}"/>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
            <a:ext cx="12189600" cy="6516000"/>
          </a:xfrm>
          <a:prstGeom prst="rect">
            <a:avLst/>
          </a:prstGeom>
          <a:effectLst>
            <a:glow>
              <a:srgbClr val="000000"/>
            </a:glow>
          </a:effectLst>
        </p:spPr>
      </p:pic>
      <p:sp>
        <p:nvSpPr>
          <p:cNvPr id="5" name="Private and Confidential">
            <a:extLst>
              <a:ext uri="{FF2B5EF4-FFF2-40B4-BE49-F238E27FC236}">
                <a16:creationId xmlns:a16="http://schemas.microsoft.com/office/drawing/2014/main" id="{F81FFD57-4929-BE62-A6D2-C48ABBBB921C}"/>
              </a:ext>
            </a:extLst>
          </p:cNvPr>
          <p:cNvSpPr txBox="1"/>
          <p:nvPr userDrawn="1">
            <p:custDataLst>
              <p:tags r:id="rId2"/>
            </p:custDataLst>
          </p:nvPr>
        </p:nvSpPr>
        <p:spPr>
          <a:xfrm>
            <a:off x="486000" y="6660000"/>
            <a:ext cx="1720925"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a:ln>
                  <a:noFill/>
                </a:ln>
                <a:solidFill>
                  <a:srgbClr val="FFFFFF"/>
                </a:solidFill>
                <a:effectLst/>
                <a:uFillTx/>
                <a:latin typeface="+mn-lt"/>
                <a:ea typeface="+mn-ea"/>
                <a:cs typeface="+mn-cs"/>
                <a:sym typeface="Arial"/>
              </a:rPr>
              <a:t>Private and Confidential</a:t>
            </a:r>
          </a:p>
        </p:txBody>
      </p:sp>
      <p:sp>
        <p:nvSpPr>
          <p:cNvPr id="6" name="ThemeColor Title">
            <a:extLst>
              <a:ext uri="{FF2B5EF4-FFF2-40B4-BE49-F238E27FC236}">
                <a16:creationId xmlns:a16="http://schemas.microsoft.com/office/drawing/2014/main" id="{54744F49-3B97-E4A7-8719-4D9CAD67774C}"/>
              </a:ext>
            </a:extLst>
          </p:cNvPr>
          <p:cNvSpPr/>
          <p:nvPr userDrawn="1"/>
        </p:nvSpPr>
        <p:spPr>
          <a:xfrm>
            <a:off x="0" y="1"/>
            <a:ext cx="5688806" cy="4705350"/>
          </a:xfrm>
          <a:custGeom>
            <a:avLst/>
            <a:gdLst>
              <a:gd name="connsiteX0" fmla="*/ 0 w 6551242"/>
              <a:gd name="connsiteY0" fmla="*/ 0 h 5250829"/>
              <a:gd name="connsiteX1" fmla="*/ 6212361 w 6551242"/>
              <a:gd name="connsiteY1" fmla="*/ 0 h 5250829"/>
              <a:gd name="connsiteX2" fmla="*/ 6259790 w 6551242"/>
              <a:gd name="connsiteY2" fmla="*/ 98455 h 5250829"/>
              <a:gd name="connsiteX3" fmla="*/ 6551242 w 6551242"/>
              <a:gd name="connsiteY3" fmla="*/ 1542071 h 5250829"/>
              <a:gd name="connsiteX4" fmla="*/ 2842484 w 6551242"/>
              <a:gd name="connsiteY4" fmla="*/ 5250829 h 5250829"/>
              <a:gd name="connsiteX5" fmla="*/ 219996 w 6551242"/>
              <a:gd name="connsiteY5" fmla="*/ 4164559 h 5250829"/>
              <a:gd name="connsiteX6" fmla="*/ 0 w 6551242"/>
              <a:gd name="connsiteY6" fmla="*/ 3922502 h 52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42" h="5250829">
                <a:moveTo>
                  <a:pt x="0" y="0"/>
                </a:moveTo>
                <a:lnTo>
                  <a:pt x="6212361" y="0"/>
                </a:lnTo>
                <a:lnTo>
                  <a:pt x="6259790" y="98455"/>
                </a:lnTo>
                <a:cubicBezTo>
                  <a:pt x="6447463" y="542165"/>
                  <a:pt x="6551242" y="1029999"/>
                  <a:pt x="6551242" y="1542071"/>
                </a:cubicBezTo>
                <a:cubicBezTo>
                  <a:pt x="6551242" y="3590361"/>
                  <a:pt x="4890774" y="5250829"/>
                  <a:pt x="2842484" y="5250829"/>
                </a:cubicBezTo>
                <a:cubicBezTo>
                  <a:pt x="1818339" y="5250829"/>
                  <a:pt x="891150" y="4835712"/>
                  <a:pt x="219996" y="4164559"/>
                </a:cubicBezTo>
                <a:lnTo>
                  <a:pt x="0" y="3922502"/>
                </a:lnTo>
                <a:close/>
              </a:path>
            </a:pathLst>
          </a:custGeom>
          <a:solidFill>
            <a:srgbClr val="FC5963"/>
          </a:solidFill>
          <a:ln w="12700">
            <a:miter lim="400000"/>
          </a:ln>
        </p:spPr>
        <p:txBody>
          <a:bodyPr wrap="square" lIns="29356" tIns="29356" rIns="29356" bIns="29356" anchor="ctr">
            <a:noAutofit/>
          </a:bodyPr>
          <a:lstStyle/>
          <a:p>
            <a:pPr>
              <a:defRPr>
                <a:solidFill>
                  <a:srgbClr val="FC515B"/>
                </a:solidFill>
              </a:defRPr>
            </a:pPr>
            <a:endParaRPr sz="412" dirty="0">
              <a:latin typeface="Real Text" panose="020B0504020101010102" pitchFamily="34" charset="77"/>
            </a:endParaRPr>
          </a:p>
        </p:txBody>
      </p:sp>
      <p:sp>
        <p:nvSpPr>
          <p:cNvPr id="11" name="LegendMain">
            <a:extLst>
              <a:ext uri="{FF2B5EF4-FFF2-40B4-BE49-F238E27FC236}">
                <a16:creationId xmlns:a16="http://schemas.microsoft.com/office/drawing/2014/main" id="{674394D9-5943-8E20-648F-69F55C5D133C}"/>
              </a:ext>
            </a:extLst>
          </p:cNvPr>
          <p:cNvSpPr>
            <a:spLocks noGrp="1"/>
          </p:cNvSpPr>
          <p:nvPr>
            <p:ph type="body" sz="quarter" idx="12" hasCustomPrompt="1"/>
          </p:nvPr>
        </p:nvSpPr>
        <p:spPr>
          <a:xfrm>
            <a:off x="507207" y="3429000"/>
            <a:ext cx="2406318" cy="274729"/>
          </a:xfrm>
          <a:prstGeom prst="rect">
            <a:avLst/>
          </a:prstGeom>
        </p:spPr>
        <p:txBody>
          <a:bodyPr/>
          <a:lstStyle>
            <a:lvl1pPr>
              <a:defRPr sz="1400">
                <a:solidFill>
                  <a:schemeClr val="bg1"/>
                </a:solidFill>
                <a:latin typeface="Real Text Medium" panose="020B0604020101010102" pitchFamily="34" charset="0"/>
              </a:defRPr>
            </a:lvl1pPr>
          </a:lstStyle>
          <a:p>
            <a:pPr lvl="0"/>
            <a:r>
              <a:rPr lang="en-US" dirty="0"/>
              <a:t>Subtitle Here</a:t>
            </a:r>
          </a:p>
        </p:txBody>
      </p:sp>
      <p:sp>
        <p:nvSpPr>
          <p:cNvPr id="4" name="Subtitle">
            <a:extLst>
              <a:ext uri="{FF2B5EF4-FFF2-40B4-BE49-F238E27FC236}">
                <a16:creationId xmlns:a16="http://schemas.microsoft.com/office/drawing/2014/main" id="{7EB66646-9281-E782-27F8-6103DCD0D0BE}"/>
              </a:ext>
            </a:extLst>
          </p:cNvPr>
          <p:cNvSpPr>
            <a:spLocks noGrp="1"/>
          </p:cNvSpPr>
          <p:nvPr>
            <p:ph type="body" sz="quarter" idx="13"/>
          </p:nvPr>
        </p:nvSpPr>
        <p:spPr>
          <a:xfrm>
            <a:off x="507207" y="1237956"/>
            <a:ext cx="4940506" cy="400110"/>
          </a:xfrm>
          <a:prstGeom prst="rect">
            <a:avLst/>
          </a:prstGeom>
        </p:spPr>
        <p:txBody>
          <a:bodyPr>
            <a:spAutoFit/>
          </a:bodyPr>
          <a:lstStyle>
            <a:lvl1pPr>
              <a:defRPr sz="2000">
                <a:solidFill>
                  <a:schemeClr val="bg1"/>
                </a:solidFill>
                <a:latin typeface="Real Text Light" panose="020B0504020101010102" pitchFamily="34" charset="0"/>
              </a:defRPr>
            </a:lvl1pPr>
          </a:lstStyle>
          <a:p>
            <a:pPr lvl="0"/>
            <a:r>
              <a:rPr lang="en-US"/>
              <a:t>Click to edit Master text styles</a:t>
            </a:r>
          </a:p>
        </p:txBody>
      </p:sp>
      <p:sp>
        <p:nvSpPr>
          <p:cNvPr id="8" name="Title">
            <a:extLst>
              <a:ext uri="{FF2B5EF4-FFF2-40B4-BE49-F238E27FC236}">
                <a16:creationId xmlns:a16="http://schemas.microsoft.com/office/drawing/2014/main" id="{5B20848D-F279-4858-792C-9391047D3499}"/>
              </a:ext>
            </a:extLst>
          </p:cNvPr>
          <p:cNvSpPr>
            <a:spLocks noGrp="1"/>
          </p:cNvSpPr>
          <p:nvPr>
            <p:ph type="body" sz="quarter" idx="14"/>
          </p:nvPr>
        </p:nvSpPr>
        <p:spPr>
          <a:xfrm>
            <a:off x="507207" y="512764"/>
            <a:ext cx="4939200" cy="648000"/>
          </a:xfrm>
        </p:spPr>
        <p:txBody>
          <a:bodyPr>
            <a:noAutofit/>
          </a:bodyPr>
          <a:lstStyle>
            <a:lvl1pPr>
              <a:defRPr sz="3600">
                <a:solidFill>
                  <a:srgbClr val="FFFFFF"/>
                </a:solidFill>
                <a:latin typeface="+mj-lt"/>
              </a:defRPr>
            </a:lvl1pPr>
            <a:lvl2pPr>
              <a:defRPr sz="3600">
                <a:solidFill>
                  <a:srgbClr val="FFFFFF"/>
                </a:solidFill>
                <a:latin typeface="+mj-lt"/>
              </a:defRPr>
            </a:lvl2pPr>
            <a:lvl3pPr>
              <a:defRPr sz="3600">
                <a:solidFill>
                  <a:srgbClr val="FFFFFF"/>
                </a:solidFill>
                <a:latin typeface="+mj-lt"/>
              </a:defRPr>
            </a:lvl3pPr>
            <a:lvl4pPr>
              <a:defRPr sz="3600">
                <a:solidFill>
                  <a:srgbClr val="FFFFFF"/>
                </a:solidFill>
                <a:latin typeface="+mj-lt"/>
              </a:defRPr>
            </a:lvl4pPr>
            <a:lvl5pPr>
              <a:defRPr sz="3600">
                <a:solidFill>
                  <a:srgbClr val="FFFFFF"/>
                </a:solidFill>
                <a:latin typeface="+mj-lt"/>
              </a:defRPr>
            </a:lvl5pPr>
          </a:lstStyle>
          <a:p>
            <a:pPr lvl="0"/>
            <a:r>
              <a:rPr lang="en-US"/>
              <a:t>Click to edit Master text styles</a:t>
            </a:r>
          </a:p>
        </p:txBody>
      </p:sp>
      <p:sp>
        <p:nvSpPr>
          <p:cNvPr id="13" name="WordmarkAltCoral">
            <a:extLst>
              <a:ext uri="{FF2B5EF4-FFF2-40B4-BE49-F238E27FC236}">
                <a16:creationId xmlns:a16="http://schemas.microsoft.com/office/drawing/2014/main" id="{632A8A4E-D171-6242-B29B-43629A88CBAC}"/>
              </a:ext>
            </a:extLst>
          </p:cNvPr>
          <p:cNvSpPr txBox="1"/>
          <p:nvPr userDrawn="1">
            <p:custDataLst>
              <p:tags r:id="rId3"/>
            </p:custDataLst>
          </p:nvPr>
        </p:nvSpPr>
        <p:spPr>
          <a:xfrm>
            <a:off x="9612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sp>
        <p:nvSpPr>
          <p:cNvPr id="12" name="WordmarkSecondaryCoral">
            <a:extLst>
              <a:ext uri="{FF2B5EF4-FFF2-40B4-BE49-F238E27FC236}">
                <a16:creationId xmlns:a16="http://schemas.microsoft.com/office/drawing/2014/main" id="{32778D11-BBDD-32B7-2EF1-46384DD23F41}"/>
              </a:ext>
            </a:extLst>
          </p:cNvPr>
          <p:cNvSpPr txBox="1"/>
          <p:nvPr userDrawn="1">
            <p:custDataLst>
              <p:tags r:id="rId4"/>
            </p:custDataLst>
          </p:nvPr>
        </p:nvSpPr>
        <p:spPr>
          <a:xfrm>
            <a:off x="10715997"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pic>
        <p:nvPicPr>
          <p:cNvPr id="16" name="Picture 15">
            <a:extLst>
              <a:ext uri="{FF2B5EF4-FFF2-40B4-BE49-F238E27FC236}">
                <a16:creationId xmlns:a16="http://schemas.microsoft.com/office/drawing/2014/main" id="{887B4F7D-2032-E861-38F4-B6DA8B0F6D9E}"/>
              </a:ext>
            </a:extLst>
          </p:cNvPr>
          <p:cNvPicPr>
            <a:picLocks noChangeAspect="1"/>
          </p:cNvPicPr>
          <p:nvPr userDrawn="1">
            <p:custDataLst>
              <p:tags r:id="rId5"/>
            </p:custDataLst>
          </p:nvPr>
        </p:nvPicPr>
        <p:blipFill>
          <a:blip r:embed="rId9">
            <a:extLst>
              <a:ext uri="{28A0092B-C50C-407E-A947-70E740481C1C}">
                <a14:useLocalDpi xmlns:a14="http://schemas.microsoft.com/office/drawing/2010/main" val="0"/>
              </a:ext>
            </a:extLst>
          </a:blip>
          <a:stretch>
            <a:fillRect/>
          </a:stretch>
        </p:blipFill>
        <p:spPr bwMode="auto">
          <a:xfrm>
            <a:off x="10654905" y="540000"/>
            <a:ext cx="1080000" cy="311872"/>
          </a:xfrm>
          <a:prstGeom prst="rect">
            <a:avLst/>
          </a:prstGeom>
        </p:spPr>
      </p:pic>
    </p:spTree>
    <p:extLst>
      <p:ext uri="{BB962C8B-B14F-4D97-AF65-F5344CB8AC3E}">
        <p14:creationId xmlns:p14="http://schemas.microsoft.com/office/powerpoint/2010/main" val="422908497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ck Cover Slide">
    <p:bg>
      <p:bgPr>
        <a:blipFill>
          <a:blip r:embed="rId9"/>
          <a:stretch>
            <a:fillRect/>
          </a:stretch>
        </a:blipFill>
        <a:effectLst/>
      </p:bgPr>
    </p:bg>
    <p:spTree>
      <p:nvGrpSpPr>
        <p:cNvPr id="1" name=""/>
        <p:cNvGrpSpPr/>
        <p:nvPr/>
      </p:nvGrpSpPr>
      <p:grpSpPr>
        <a:xfrm>
          <a:off x="0" y="0"/>
          <a:ext cx="0" cy="0"/>
          <a:chOff x="0" y="0"/>
          <a:chExt cx="0" cy="0"/>
        </a:xfrm>
      </p:grpSpPr>
      <p:pic>
        <p:nvPicPr>
          <p:cNvPr id="19" name="BackPageImage">
            <a:extLst>
              <a:ext uri="{FF2B5EF4-FFF2-40B4-BE49-F238E27FC236}">
                <a16:creationId xmlns:a16="http://schemas.microsoft.com/office/drawing/2014/main" id="{ECED508C-7868-8C6C-FA52-9E33899AEE53}"/>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0" y="-2"/>
            <a:ext cx="12193200" cy="4860000"/>
          </a:xfrm>
          <a:prstGeom prst="rect">
            <a:avLst/>
          </a:prstGeom>
          <a:effectLst>
            <a:glow>
              <a:srgbClr val="000000"/>
            </a:glow>
          </a:effectLst>
        </p:spPr>
      </p:pic>
      <p:sp>
        <p:nvSpPr>
          <p:cNvPr id="11" name="Rectangle">
            <a:extLst>
              <a:ext uri="{FF2B5EF4-FFF2-40B4-BE49-F238E27FC236}">
                <a16:creationId xmlns:a16="http://schemas.microsoft.com/office/drawing/2014/main" id="{634D94BD-AF90-315F-E49E-4A1188C9B441}"/>
              </a:ext>
            </a:extLst>
          </p:cNvPr>
          <p:cNvSpPr/>
          <p:nvPr userDrawn="1"/>
        </p:nvSpPr>
        <p:spPr>
          <a:xfrm>
            <a:off x="0" y="6526229"/>
            <a:ext cx="12192000" cy="340119"/>
          </a:xfrm>
          <a:prstGeom prst="rect">
            <a:avLst/>
          </a:prstGeom>
          <a:solidFill>
            <a:srgbClr val="FC515B"/>
          </a:solidFill>
          <a:ln w="12700">
            <a:miter lim="400000"/>
          </a:ln>
          <a:effectLst/>
        </p:spPr>
        <p:txBody>
          <a:bodyPr lIns="29356" tIns="29356" rIns="29356" bIns="29356" anchor="ctr"/>
          <a:lstStyle/>
          <a:p>
            <a:endParaRPr sz="412" b="0" i="0" dirty="0">
              <a:latin typeface="Real Text" panose="020B0504020101010102"/>
            </a:endParaRPr>
          </a:p>
        </p:txBody>
      </p:sp>
      <p:sp>
        <p:nvSpPr>
          <p:cNvPr id="4" name="ThemeColor Rectangle">
            <a:extLst>
              <a:ext uri="{FF2B5EF4-FFF2-40B4-BE49-F238E27FC236}">
                <a16:creationId xmlns:a16="http://schemas.microsoft.com/office/drawing/2014/main" id="{08D9483F-1608-A44B-DF6C-018418031BB4}"/>
              </a:ext>
            </a:extLst>
          </p:cNvPr>
          <p:cNvSpPr/>
          <p:nvPr userDrawn="1"/>
        </p:nvSpPr>
        <p:spPr>
          <a:xfrm>
            <a:off x="0" y="4806000"/>
            <a:ext cx="12192000" cy="1728000"/>
          </a:xfrm>
          <a:prstGeom prst="rect">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B38EF275-C006-44FE-8E9B-50F25B115524}"/>
              </a:ext>
            </a:extLst>
          </p:cNvPr>
          <p:cNvSpPr txBox="1"/>
          <p:nvPr userDrawn="1">
            <p:custDataLst>
              <p:tags r:id="rId2"/>
            </p:custDataLst>
          </p:nvPr>
        </p:nvSpPr>
        <p:spPr>
          <a:xfrm>
            <a:off x="486000" y="5402016"/>
            <a:ext cx="11185451" cy="692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algn="l"/>
            <a:r>
              <a:rPr lang="en-GB" sz="900" dirty="0">
                <a:solidFill>
                  <a:schemeClr val="bg1"/>
                </a:solidFill>
              </a:rPr>
              <a:t>simmons-simmons.com</a:t>
            </a:r>
          </a:p>
          <a:p>
            <a:pPr algn="l"/>
            <a:r>
              <a:rPr lang="en-GB" sz="900" dirty="0">
                <a:solidFill>
                  <a:schemeClr val="bg1"/>
                </a:solidFill>
              </a:rPr>
              <a:t>© Simmons &amp; Simmons LLP and its licensors. All rights asserted and reserved. This document is for general guidance only. It does not contain definitive advice. </a:t>
            </a:r>
          </a:p>
          <a:p>
            <a:pPr algn="l"/>
            <a:r>
              <a:rPr lang="en-GB" sz="900" dirty="0">
                <a:solidFill>
                  <a:schemeClr val="bg1"/>
                </a:solidFill>
              </a:rPr>
              <a:t>Simmons &amp; Simmons LLP is a limited liability partnership registered in England &amp; Wales with number OC352713 and with its registered office and principal place of business at Citypoint, 1 Ropemaker Street, London EC2Y 9SS. It is authorised and regulated by the Solicitors Regulation Authority and its SRA ID number is 533587. The word "partner" refers to a member of Simmons &amp; Simmons LLP or one of its affiliates, or an employee or consultant with equivalent standing. A list of members and other partners together with their professional qualifications is available for inspection at the above address.</a:t>
            </a:r>
            <a:endParaRPr lang="en-US" sz="900" dirty="0">
              <a:solidFill>
                <a:schemeClr val="bg1"/>
              </a:solidFill>
            </a:endParaRPr>
          </a:p>
        </p:txBody>
      </p:sp>
      <p:sp>
        <p:nvSpPr>
          <p:cNvPr id="2" name="WordmarkSecondaryCoral">
            <a:extLst>
              <a:ext uri="{FF2B5EF4-FFF2-40B4-BE49-F238E27FC236}">
                <a16:creationId xmlns:a16="http://schemas.microsoft.com/office/drawing/2014/main" id="{277883DE-D3E8-C218-9B6E-B8CADEB14F40}"/>
              </a:ext>
            </a:extLst>
          </p:cNvPr>
          <p:cNvSpPr txBox="1"/>
          <p:nvPr userDrawn="1">
            <p:custDataLst>
              <p:tags r:id="rId3"/>
            </p:custDataLst>
          </p:nvPr>
        </p:nvSpPr>
        <p:spPr>
          <a:xfrm>
            <a:off x="10715997"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5" name="WordmarkAltCoral">
            <a:extLst>
              <a:ext uri="{FF2B5EF4-FFF2-40B4-BE49-F238E27FC236}">
                <a16:creationId xmlns:a16="http://schemas.microsoft.com/office/drawing/2014/main" id="{F434EAF9-8C3D-8A34-D9A0-A8E5ADAA7853}"/>
              </a:ext>
            </a:extLst>
          </p:cNvPr>
          <p:cNvSpPr txBox="1"/>
          <p:nvPr userDrawn="1">
            <p:custDataLst>
              <p:tags r:id="rId4"/>
            </p:custDataLst>
          </p:nvPr>
        </p:nvSpPr>
        <p:spPr>
          <a:xfrm>
            <a:off x="9612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17" name="Picture 16">
            <a:extLst>
              <a:ext uri="{FF2B5EF4-FFF2-40B4-BE49-F238E27FC236}">
                <a16:creationId xmlns:a16="http://schemas.microsoft.com/office/drawing/2014/main" id="{CE25F506-447B-AF31-1749-1A9B8F693A24}"/>
              </a:ext>
            </a:extLst>
          </p:cNvPr>
          <p:cNvPicPr>
            <a:picLocks noChangeAspect="1"/>
          </p:cNvPicPr>
          <p:nvPr userDrawn="1">
            <p:custDataLst>
              <p:tags r:id="rId5"/>
            </p:custDataLst>
          </p:nvPr>
        </p:nvPicPr>
        <p:blipFill>
          <a:blip r:embed="rId11">
            <a:extLst>
              <a:ext uri="{28A0092B-C50C-407E-A947-70E740481C1C}">
                <a14:useLocalDpi xmlns:a14="http://schemas.microsoft.com/office/drawing/2010/main" val="0"/>
              </a:ext>
            </a:extLst>
          </a:blip>
          <a:stretch>
            <a:fillRect/>
          </a:stretch>
        </p:blipFill>
        <p:spPr bwMode="auto">
          <a:xfrm>
            <a:off x="10654905" y="540000"/>
            <a:ext cx="1080000" cy="311872"/>
          </a:xfrm>
          <a:prstGeom prst="rect">
            <a:avLst/>
          </a:prstGeom>
        </p:spPr>
      </p:pic>
      <p:sp>
        <p:nvSpPr>
          <p:cNvPr id="10" name="TextBox 9">
            <a:extLst>
              <a:ext uri="{FF2B5EF4-FFF2-40B4-BE49-F238E27FC236}">
                <a16:creationId xmlns:a16="http://schemas.microsoft.com/office/drawing/2014/main" id="{62C7C928-F0D3-8CD5-A218-8B38000BC962}"/>
              </a:ext>
            </a:extLst>
          </p:cNvPr>
          <p:cNvSpPr txBox="1"/>
          <p:nvPr userDrawn="1">
            <p:custDataLst>
              <p:tags r:id="rId6"/>
            </p:custDataLst>
          </p:nvPr>
        </p:nvSpPr>
        <p:spPr>
          <a:xfrm>
            <a:off x="486000" y="6660000"/>
            <a:ext cx="3421506"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a:ln>
                  <a:noFill/>
                </a:ln>
                <a:solidFill>
                  <a:srgbClr val="FFFFFF"/>
                </a:solidFill>
                <a:effectLst/>
                <a:uFillTx/>
                <a:latin typeface="+mn-lt"/>
                <a:ea typeface="+mn-ea"/>
                <a:cs typeface="+mn-cs"/>
                <a:sym typeface="Arial"/>
              </a:rPr>
              <a:t>FMREG/ROSDPERSONALOPEN/ROSD</a:t>
            </a:r>
          </a:p>
        </p:txBody>
      </p:sp>
      <p:sp>
        <p:nvSpPr>
          <p:cNvPr id="12" name="TextBox 11">
            <a:extLst>
              <a:ext uri="{FF2B5EF4-FFF2-40B4-BE49-F238E27FC236}">
                <a16:creationId xmlns:a16="http://schemas.microsoft.com/office/drawing/2014/main" id="{9238CD67-3BE7-B352-74BC-B71839B148DB}"/>
              </a:ext>
            </a:extLst>
          </p:cNvPr>
          <p:cNvSpPr txBox="1"/>
          <p:nvPr userDrawn="1">
            <p:custDataLst>
              <p:tags r:id="rId7"/>
            </p:custDataLst>
          </p:nvPr>
        </p:nvSpPr>
        <p:spPr>
          <a:xfrm>
            <a:off x="5284118" y="6660000"/>
            <a:ext cx="381000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a:ln>
                  <a:noFill/>
                </a:ln>
                <a:solidFill>
                  <a:srgbClr val="FFFFFF"/>
                </a:solidFill>
                <a:effectLst/>
                <a:uFillTx/>
                <a:latin typeface="+mn-lt"/>
                <a:ea typeface="+mn-ea"/>
                <a:cs typeface="+mn-cs"/>
                <a:sym typeface="Arial"/>
              </a:rPr>
              <a:t>L_LIVE_EMEA2:105912251v1</a:t>
            </a:r>
          </a:p>
        </p:txBody>
      </p:sp>
      <p:sp>
        <p:nvSpPr>
          <p:cNvPr id="13" name="Slide Number">
            <a:extLst>
              <a:ext uri="{FF2B5EF4-FFF2-40B4-BE49-F238E27FC236}">
                <a16:creationId xmlns:a16="http://schemas.microsoft.com/office/drawing/2014/main" id="{B47AD5B7-2BE1-1F9C-5904-CB54A4E5A165}"/>
              </a:ext>
            </a:extLst>
          </p:cNvPr>
          <p:cNvSpPr txBox="1">
            <a:spLocks/>
          </p:cNvSpPr>
          <p:nvPr userDrawn="1"/>
        </p:nvSpPr>
        <p:spPr>
          <a:xfrm>
            <a:off x="11322000" y="6570000"/>
            <a:ext cx="504790" cy="260853"/>
          </a:xfrm>
          <a:prstGeom prst="rect">
            <a:avLst/>
          </a:prstGeom>
        </p:spPr>
        <p:txBody>
          <a:bodyPr lIns="90000" tIns="46800" rIns="90000" bIns="46800"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587115"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FFFFFF"/>
                </a:solidFill>
                <a:effectLst/>
                <a:uFillTx/>
                <a:latin typeface="Real Text" panose="020B0504020101010102"/>
                <a:ea typeface="Real Text" panose="020B0504020101010102"/>
                <a:cs typeface="Real Text" panose="020B0504020101010102"/>
                <a:sym typeface="Real Text"/>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GB" sz="800" smtClean="0"/>
              <a:pPr/>
              <a:t>‹#›</a:t>
            </a:fld>
            <a:endParaRPr lang="en-GB" sz="800" dirty="0"/>
          </a:p>
        </p:txBody>
      </p:sp>
    </p:spTree>
    <p:extLst>
      <p:ext uri="{BB962C8B-B14F-4D97-AF65-F5344CB8AC3E}">
        <p14:creationId xmlns:p14="http://schemas.microsoft.com/office/powerpoint/2010/main" val="237703312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1_Content Guid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5150-6964-97AA-E18A-9655D934D8BC}"/>
              </a:ext>
            </a:extLst>
          </p:cNvPr>
          <p:cNvSpPr txBox="1"/>
          <p:nvPr userDrawn="1"/>
        </p:nvSpPr>
        <p:spPr>
          <a:xfrm>
            <a:off x="8714233" y="199571"/>
            <a:ext cx="3167266" cy="55335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400"/>
              </a:spcAft>
            </a:pPr>
            <a:r>
              <a:rPr lang="en-AU" sz="1400" dirty="0">
                <a:solidFill>
                  <a:schemeClr val="bg1"/>
                </a:solidFill>
                <a:latin typeface="Real Text Medium" panose="020B0604020101010102" pitchFamily="34" charset="0"/>
                <a:cs typeface="Arial" panose="020B0604020202020204" pitchFamily="34" charset="0"/>
              </a:rPr>
              <a:t>Please delete this page and any alternative layouts you do not need</a:t>
            </a:r>
          </a:p>
        </p:txBody>
      </p:sp>
      <p:grpSp>
        <p:nvGrpSpPr>
          <p:cNvPr id="5" name="Group 4">
            <a:extLst>
              <a:ext uri="{FF2B5EF4-FFF2-40B4-BE49-F238E27FC236}">
                <a16:creationId xmlns:a16="http://schemas.microsoft.com/office/drawing/2014/main" id="{360A629C-0A30-CE4C-1F75-DCAD7C7CDA6A}"/>
              </a:ext>
            </a:extLst>
          </p:cNvPr>
          <p:cNvGrpSpPr/>
          <p:nvPr userDrawn="1"/>
        </p:nvGrpSpPr>
        <p:grpSpPr>
          <a:xfrm>
            <a:off x="292608" y="912395"/>
            <a:ext cx="11588891" cy="5509188"/>
            <a:chOff x="292608" y="912394"/>
            <a:chExt cx="11588891" cy="5857717"/>
          </a:xfrm>
        </p:grpSpPr>
        <p:sp>
          <p:nvSpPr>
            <p:cNvPr id="6" name="TextBox 5">
              <a:extLst>
                <a:ext uri="{FF2B5EF4-FFF2-40B4-BE49-F238E27FC236}">
                  <a16:creationId xmlns:a16="http://schemas.microsoft.com/office/drawing/2014/main" id="{6489631D-1E26-01D8-621C-AFC05F0611E2}"/>
                </a:ext>
              </a:extLst>
            </p:cNvPr>
            <p:cNvSpPr txBox="1"/>
            <p:nvPr/>
          </p:nvSpPr>
          <p:spPr>
            <a:xfrm>
              <a:off x="292608" y="912394"/>
              <a:ext cx="4388232" cy="3986835"/>
            </a:xfrm>
            <a:prstGeom prst="rect">
              <a:avLst/>
            </a:prstGeom>
            <a:noFill/>
          </p:spPr>
          <p:txBody>
            <a:bodyPr wrap="square" lIns="221539" tIns="221539" rIns="221539" bIns="221539">
              <a:spAutoFit/>
            </a:bodyPr>
            <a:lstStyle/>
            <a:p>
              <a:r>
                <a:rPr lang="en-GB" sz="1400" dirty="0">
                  <a:solidFill>
                    <a:schemeClr val="tx2"/>
                  </a:solidFill>
                  <a:effectLst/>
                  <a:latin typeface="RealText-Medium" panose="020B0604020101010102" pitchFamily="34" charset="0"/>
                  <a:ea typeface="DengXian" panose="02010600030101010101" pitchFamily="2" charset="-122"/>
                  <a:cs typeface="Arial" panose="020B0604020202020204" pitchFamily="34" charset="0"/>
                </a:rPr>
                <a:t>Icons</a:t>
              </a:r>
            </a:p>
            <a:p>
              <a:endParaRPr lang="en-GB" sz="1200" dirty="0">
                <a:latin typeface="RealText-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Keep the size of </a:t>
              </a:r>
              <a:r>
                <a:rPr lang="en-GB" sz="1200" u="sng" dirty="0">
                  <a:effectLst/>
                  <a:latin typeface="Real Text Light" panose="020B0504020101010102" pitchFamily="34" charset="0"/>
                  <a:ea typeface="DengXian" panose="02010600030101010101" pitchFamily="2" charset="-122"/>
                  <a:cs typeface="Arial" panose="020B0604020202020204" pitchFamily="34" charset="0"/>
                </a:rPr>
                <a:t>the icons </a:t>
              </a:r>
              <a:r>
                <a:rPr lang="en-GB" sz="1200" dirty="0">
                  <a:effectLst/>
                  <a:latin typeface="Real Text Light" panose="020B0504020101010102" pitchFamily="34" charset="0"/>
                  <a:ea typeface="DengXian" panose="02010600030101010101" pitchFamily="2" charset="-122"/>
                  <a:cs typeface="Arial" panose="020B0604020202020204" pitchFamily="34" charset="0"/>
                </a:rPr>
                <a:t>the same throughout. Only use Simmons branded icons these can be found on all Simmons computers under: Libraries &gt; Corporate Images &gt; Iconography.</a:t>
              </a:r>
            </a:p>
            <a:p>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To add a new icon:</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insert of the top panel.</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picture &gt; this device.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In the panel box that open, find Libraries &gt; Corporate Images &gt; Iconography.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on Iconography.</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on the colour of icon you want, this should be the same as those already on the page.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Choose your icon.</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insert.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Using the existing icons as a guide, resize the new icon. </a:t>
              </a:r>
            </a:p>
          </p:txBody>
        </p:sp>
        <p:pic>
          <p:nvPicPr>
            <p:cNvPr id="7" name="Picture 6" descr="Graphical user interface, application, Word&#10;&#10;Description automatically generated">
              <a:extLst>
                <a:ext uri="{FF2B5EF4-FFF2-40B4-BE49-F238E27FC236}">
                  <a16:creationId xmlns:a16="http://schemas.microsoft.com/office/drawing/2014/main" id="{3B8D5141-7488-6E86-A7DC-68671F492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295" y="4899229"/>
              <a:ext cx="2700281" cy="1783441"/>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092FD132-2190-5384-9A4D-3BF927E63336}"/>
                </a:ext>
              </a:extLst>
            </p:cNvPr>
            <p:cNvCxnSpPr>
              <a:cxnSpLocks/>
            </p:cNvCxnSpPr>
            <p:nvPr/>
          </p:nvCxnSpPr>
          <p:spPr>
            <a:xfrm>
              <a:off x="4680840" y="1314484"/>
              <a:ext cx="0" cy="536818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D22D77B-AA06-8875-6BC4-69772D90EB91}"/>
                </a:ext>
              </a:extLst>
            </p:cNvPr>
            <p:cNvSpPr txBox="1"/>
            <p:nvPr/>
          </p:nvSpPr>
          <p:spPr>
            <a:xfrm>
              <a:off x="4780294" y="937737"/>
              <a:ext cx="4288778" cy="2571063"/>
            </a:xfrm>
            <a:prstGeom prst="rect">
              <a:avLst/>
            </a:prstGeom>
            <a:noFill/>
          </p:spPr>
          <p:txBody>
            <a:bodyPr wrap="square" lIns="221539" tIns="221539" rIns="221539" bIns="221539">
              <a:spAutoFit/>
            </a:bodyPr>
            <a:lstStyle/>
            <a:p>
              <a:r>
                <a:rPr lang="en-GB" sz="1400" dirty="0">
                  <a:solidFill>
                    <a:schemeClr val="tx2"/>
                  </a:solidFill>
                  <a:effectLst/>
                  <a:latin typeface="RealText-Medium" panose="020B0604020101010102" pitchFamily="34" charset="0"/>
                  <a:ea typeface="DengXian" panose="02010600030101010101" pitchFamily="2" charset="-122"/>
                  <a:cs typeface="Arial" panose="020B0604020202020204" pitchFamily="34" charset="0"/>
                </a:rPr>
                <a:t>Contact detail</a:t>
              </a:r>
            </a:p>
            <a:p>
              <a:endParaRPr lang="en-GB" sz="1400" dirty="0">
                <a:solidFill>
                  <a:schemeClr val="tx2"/>
                </a:solidFill>
                <a:latin typeface="RealText-Medium" panose="020B0604020101010102" pitchFamily="34" charset="0"/>
                <a:ea typeface="DengXian" panose="02010600030101010101" pitchFamily="2" charset="-122"/>
                <a:cs typeface="Arial" panose="020B0604020202020204" pitchFamily="34" charset="0"/>
              </a:endParaRPr>
            </a:p>
            <a:p>
              <a:r>
                <a:rPr lang="en-GB" sz="1200" dirty="0">
                  <a:solidFill>
                    <a:schemeClr val="tx1"/>
                  </a:solidFill>
                  <a:effectLst/>
                  <a:latin typeface="RealText-Medium" panose="020B0604020101010102" pitchFamily="34" charset="0"/>
                  <a:ea typeface="DengXian" panose="02010600030101010101" pitchFamily="2" charset="-122"/>
                  <a:cs typeface="Arial" panose="020B0604020202020204" pitchFamily="34" charset="0"/>
                </a:rPr>
                <a:t>Images</a:t>
              </a:r>
              <a:r>
                <a:rPr lang="en-GB" sz="1400" dirty="0">
                  <a:solidFill>
                    <a:schemeClr val="tx2"/>
                  </a:solidFill>
                  <a:effectLst/>
                  <a:latin typeface="RealText-Medium" panose="020B0604020101010102" pitchFamily="34" charset="0"/>
                  <a:ea typeface="DengXian" panose="02010600030101010101" pitchFamily="2" charset="-122"/>
                  <a:cs typeface="Arial" panose="020B0604020202020204" pitchFamily="34" charset="0"/>
                </a:rPr>
                <a:t> </a:t>
              </a:r>
            </a:p>
            <a:p>
              <a:endParaRPr lang="en-GB" sz="1200" dirty="0">
                <a:effectLst/>
                <a:latin typeface="RealText-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Add the contacts </a:t>
              </a:r>
              <a:r>
                <a:rPr lang="en-GB" sz="1200" u="sng" dirty="0">
                  <a:effectLst/>
                  <a:latin typeface="Real Text Light" panose="020B0504020101010102" pitchFamily="34" charset="0"/>
                  <a:ea typeface="DengXian" panose="02010600030101010101" pitchFamily="2" charset="-122"/>
                  <a:cs typeface="Arial" panose="020B0604020202020204" pitchFamily="34" charset="0"/>
                </a:rPr>
                <a:t>corporate image </a:t>
              </a:r>
              <a:r>
                <a:rPr lang="en-GB" sz="1200" dirty="0">
                  <a:effectLst/>
                  <a:latin typeface="Real Text Light" panose="020B0504020101010102" pitchFamily="34" charset="0"/>
                  <a:ea typeface="DengXian" panose="02010600030101010101" pitchFamily="2" charset="-122"/>
                  <a:cs typeface="Arial" panose="020B0604020202020204" pitchFamily="34" charset="0"/>
                </a:rPr>
                <a:t>to the circle:</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Right click on the image.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change picture.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from file &gt; in the panel box that opens find the contacts corporate image under libraries corporate images.</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insert.</a:t>
              </a:r>
            </a:p>
          </p:txBody>
        </p:sp>
        <p:pic>
          <p:nvPicPr>
            <p:cNvPr id="10" name="Picture 9" descr="Graphical user interface, application&#10;&#10;Description automatically generated">
              <a:extLst>
                <a:ext uri="{FF2B5EF4-FFF2-40B4-BE49-F238E27FC236}">
                  <a16:creationId xmlns:a16="http://schemas.microsoft.com/office/drawing/2014/main" id="{6121E82A-AC27-9349-9F5D-C607546DE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817" y="1648602"/>
              <a:ext cx="2910530" cy="158274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3C1E227C-0C7A-F853-286B-A0F46EAEFC46}"/>
                </a:ext>
              </a:extLst>
            </p:cNvPr>
            <p:cNvSpPr txBox="1"/>
            <p:nvPr/>
          </p:nvSpPr>
          <p:spPr>
            <a:xfrm>
              <a:off x="4838849" y="3552717"/>
              <a:ext cx="3875384" cy="3217394"/>
            </a:xfrm>
            <a:prstGeom prst="rect">
              <a:avLst/>
            </a:prstGeom>
            <a:noFill/>
          </p:spPr>
          <p:txBody>
            <a:bodyPr wrap="square" lIns="221539" tIns="221539" rIns="221539" bIns="221539">
              <a:spAutoFit/>
            </a:bodyPr>
            <a:lstStyle/>
            <a:p>
              <a:r>
                <a:rPr lang="en-GB" sz="1200" dirty="0">
                  <a:latin typeface="RealText-Medium" panose="020B0604020101010102" pitchFamily="34" charset="0"/>
                  <a:ea typeface="DengXian" panose="02010600030101010101" pitchFamily="2" charset="-122"/>
                  <a:cs typeface="Arial" panose="020B0604020202020204" pitchFamily="34" charset="0"/>
                </a:rPr>
                <a:t>E</a:t>
              </a:r>
              <a:r>
                <a:rPr lang="en-GB" sz="1200" dirty="0">
                  <a:effectLst/>
                  <a:latin typeface="RealText-Medium" panose="020B0604020101010102" pitchFamily="34" charset="0"/>
                  <a:ea typeface="DengXian" panose="02010600030101010101" pitchFamily="2" charset="-122"/>
                  <a:cs typeface="Arial" panose="020B0604020202020204" pitchFamily="34" charset="0"/>
                </a:rPr>
                <a:t>mail address </a:t>
              </a:r>
            </a:p>
            <a:p>
              <a:r>
                <a:rPr lang="en-GB" sz="1200" dirty="0">
                  <a:effectLst/>
                  <a:latin typeface="RealText-Medium" panose="020B0604020101010102" pitchFamily="34" charset="0"/>
                  <a:ea typeface="DengXian" panose="02010600030101010101" pitchFamily="2" charset="-122"/>
                  <a:cs typeface="Arial" panose="020B0604020202020204" pitchFamily="34" charset="0"/>
                </a:rPr>
                <a:t> </a:t>
              </a:r>
            </a:p>
            <a:p>
              <a:r>
                <a:rPr lang="en-GB" sz="1200" dirty="0">
                  <a:effectLst/>
                  <a:latin typeface="Real Text Light" panose="020B0504020101010102" pitchFamily="34" charset="0"/>
                  <a:ea typeface="DengXian" panose="02010600030101010101" pitchFamily="2" charset="-122"/>
                  <a:cs typeface="Arial" panose="020B0604020202020204" pitchFamily="34" charset="0"/>
                </a:rPr>
                <a:t>Due to the length of our </a:t>
              </a:r>
              <a:r>
                <a:rPr lang="en-GB" sz="1200" u="sng" dirty="0">
                  <a:effectLst/>
                  <a:latin typeface="Real Text Light" panose="020B0504020101010102" pitchFamily="34" charset="0"/>
                  <a:ea typeface="DengXian" panose="02010600030101010101" pitchFamily="2" charset="-122"/>
                  <a:cs typeface="Arial" panose="020B0604020202020204" pitchFamily="34" charset="0"/>
                </a:rPr>
                <a:t>email addresses</a:t>
              </a:r>
              <a:r>
                <a:rPr lang="en-GB" sz="1200" dirty="0">
                  <a:effectLst/>
                  <a:latin typeface="Real Text Light" panose="020B0504020101010102" pitchFamily="34" charset="0"/>
                  <a:ea typeface="DengXian" panose="02010600030101010101" pitchFamily="2" charset="-122"/>
                  <a:cs typeface="Arial" panose="020B0604020202020204" pitchFamily="34" charset="0"/>
                </a:rPr>
                <a:t>, we shorten the email address to the first half (removing @simmons-simmons.com) and hyperlink the text with the full email address.</a:t>
              </a:r>
            </a:p>
            <a:p>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To hyperlink the text:</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Highlight the text.</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Right click &gt; click link.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In the panel that opens click e-mail address on the on the left of the panel.</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Type in the email address. </a:t>
              </a:r>
            </a:p>
            <a:p>
              <a:pPr marL="211019" indent="-211019">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OK - the text will turn coral and be underlined, this is now hyperlinked. </a:t>
              </a:r>
            </a:p>
          </p:txBody>
        </p:sp>
        <p:pic>
          <p:nvPicPr>
            <p:cNvPr id="12" name="Picture 11" descr="Diagram&#10;&#10;Description automatically generated">
              <a:extLst>
                <a:ext uri="{FF2B5EF4-FFF2-40B4-BE49-F238E27FC236}">
                  <a16:creationId xmlns:a16="http://schemas.microsoft.com/office/drawing/2014/main" id="{46692EFA-0BC4-321E-63D3-362AC94F1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17" y="3693610"/>
              <a:ext cx="2917682" cy="1486689"/>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F39D3E69-80AA-35EC-B149-500CBEC87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3817" y="5266314"/>
              <a:ext cx="2917682" cy="1453208"/>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14" name="Straight Connector 13">
              <a:extLst>
                <a:ext uri="{FF2B5EF4-FFF2-40B4-BE49-F238E27FC236}">
                  <a16:creationId xmlns:a16="http://schemas.microsoft.com/office/drawing/2014/main" id="{5582C774-DAEA-4A6C-DA2B-01AC2D430B04}"/>
                </a:ext>
              </a:extLst>
            </p:cNvPr>
            <p:cNvCxnSpPr/>
            <p:nvPr/>
          </p:nvCxnSpPr>
          <p:spPr>
            <a:xfrm>
              <a:off x="5007935" y="3552717"/>
              <a:ext cx="6866412" cy="0"/>
            </a:xfrm>
            <a:prstGeom prst="line">
              <a:avLst/>
            </a:prstGeom>
            <a:ln>
              <a:solidFill>
                <a:schemeClr val="bg2"/>
              </a:solidFill>
              <a:prstDash val="lgDash"/>
            </a:ln>
          </p:spPr>
          <p:style>
            <a:lnRef idx="1">
              <a:schemeClr val="dk1"/>
            </a:lnRef>
            <a:fillRef idx="0">
              <a:schemeClr val="dk1"/>
            </a:fillRef>
            <a:effectRef idx="0">
              <a:schemeClr val="dk1"/>
            </a:effectRef>
            <a:fontRef idx="minor">
              <a:schemeClr val="tx1"/>
            </a:fontRef>
          </p:style>
        </p:cxnSp>
      </p:grpSp>
      <p:sp>
        <p:nvSpPr>
          <p:cNvPr id="15" name="Rectangle 14">
            <a:extLst>
              <a:ext uri="{FF2B5EF4-FFF2-40B4-BE49-F238E27FC236}">
                <a16:creationId xmlns:a16="http://schemas.microsoft.com/office/drawing/2014/main" id="{9A37522F-9642-A3CF-44C3-12FBE9CD158A}"/>
              </a:ext>
            </a:extLst>
          </p:cNvPr>
          <p:cNvSpPr/>
          <p:nvPr userDrawn="1"/>
        </p:nvSpPr>
        <p:spPr>
          <a:xfrm>
            <a:off x="499287" y="416733"/>
            <a:ext cx="4508648" cy="334014"/>
          </a:xfrm>
          <a:prstGeom prst="rect">
            <a:avLst/>
          </a:prstGeom>
          <a:solidFill>
            <a:srgbClr val="FFFFFF"/>
          </a:solid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Content Guidance</a:t>
            </a:r>
          </a:p>
        </p:txBody>
      </p:sp>
    </p:spTree>
    <p:extLst>
      <p:ext uri="{BB962C8B-B14F-4D97-AF65-F5344CB8AC3E}">
        <p14:creationId xmlns:p14="http://schemas.microsoft.com/office/powerpoint/2010/main" val="194373141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Content Guid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5150-6964-97AA-E18A-9655D934D8BC}"/>
              </a:ext>
            </a:extLst>
          </p:cNvPr>
          <p:cNvSpPr txBox="1"/>
          <p:nvPr userDrawn="1"/>
        </p:nvSpPr>
        <p:spPr>
          <a:xfrm>
            <a:off x="8714233" y="199571"/>
            <a:ext cx="3167266" cy="55335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400"/>
              </a:spcAft>
            </a:pPr>
            <a:r>
              <a:rPr lang="en-AU" sz="1400" dirty="0">
                <a:solidFill>
                  <a:schemeClr val="bg1"/>
                </a:solidFill>
                <a:latin typeface="Real Text Medium" panose="020B0604020101010102" pitchFamily="34" charset="0"/>
                <a:cs typeface="Arial" panose="020B0604020202020204" pitchFamily="34" charset="0"/>
              </a:rPr>
              <a:t>Please delete this page and any alternative layouts you do not need</a:t>
            </a:r>
          </a:p>
        </p:txBody>
      </p:sp>
      <p:sp>
        <p:nvSpPr>
          <p:cNvPr id="15" name="Rectangle 14">
            <a:extLst>
              <a:ext uri="{FF2B5EF4-FFF2-40B4-BE49-F238E27FC236}">
                <a16:creationId xmlns:a16="http://schemas.microsoft.com/office/drawing/2014/main" id="{9A37522F-9642-A3CF-44C3-12FBE9CD158A}"/>
              </a:ext>
            </a:extLst>
          </p:cNvPr>
          <p:cNvSpPr/>
          <p:nvPr userDrawn="1"/>
        </p:nvSpPr>
        <p:spPr>
          <a:xfrm>
            <a:off x="499287" y="416733"/>
            <a:ext cx="4508648" cy="334014"/>
          </a:xfrm>
          <a:prstGeom prst="rect">
            <a:avLst/>
          </a:prstGeom>
          <a:solidFill>
            <a:srgbClr val="FFFFFF"/>
          </a:solid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Content Guidance</a:t>
            </a:r>
          </a:p>
        </p:txBody>
      </p:sp>
      <p:sp>
        <p:nvSpPr>
          <p:cNvPr id="2" name="TextBox 1">
            <a:extLst>
              <a:ext uri="{FF2B5EF4-FFF2-40B4-BE49-F238E27FC236}">
                <a16:creationId xmlns:a16="http://schemas.microsoft.com/office/drawing/2014/main" id="{85594941-548F-505C-B948-A73E591FFB61}"/>
              </a:ext>
            </a:extLst>
          </p:cNvPr>
          <p:cNvSpPr txBox="1"/>
          <p:nvPr userDrawn="1"/>
        </p:nvSpPr>
        <p:spPr>
          <a:xfrm>
            <a:off x="4166118" y="1043333"/>
            <a:ext cx="3055807" cy="2794950"/>
          </a:xfrm>
          <a:prstGeom prst="rect">
            <a:avLst/>
          </a:prstGeom>
          <a:noFill/>
        </p:spPr>
        <p:txBody>
          <a:bodyPr wrap="square" lIns="180000" tIns="180000" rIns="180000" bIns="180000">
            <a:spAutoFit/>
          </a:bodyPr>
          <a:lstStyle/>
          <a:p>
            <a:r>
              <a:rPr lang="en-GB" sz="1400" dirty="0">
                <a:solidFill>
                  <a:schemeClr val="tx2"/>
                </a:solidFill>
                <a:effectLst/>
                <a:latin typeface="RealText-Medium" panose="020B0604020101010102" pitchFamily="34" charset="0"/>
                <a:ea typeface="DengXian" panose="02010600030101010101" pitchFamily="2" charset="-122"/>
                <a:cs typeface="Arial" panose="020B0604020202020204" pitchFamily="34" charset="0"/>
              </a:rPr>
              <a:t>Secondary colour</a:t>
            </a:r>
          </a:p>
          <a:p>
            <a:endParaRPr lang="en-GB" sz="1200" dirty="0">
              <a:latin typeface="RealText-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Our secondary colours can be used highlight areas and create differentiation on tables, graphs, charts, icons, content box backgrounds – but not for titles/ footer/ logo. </a:t>
            </a:r>
          </a:p>
          <a:p>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For guidance on how to do this and what colour combinations can be used, view this document -‘</a:t>
            </a:r>
            <a:r>
              <a:rPr lang="en-GB" sz="1200" dirty="0">
                <a:effectLst/>
                <a:latin typeface="Real Text Light" panose="020B0504020101010102" pitchFamily="34" charset="0"/>
                <a:ea typeface="DengXian" panose="02010600030101010101" pitchFamily="2" charset="-122"/>
                <a:cs typeface="Arial" panose="020B0604020202020204" pitchFamily="34" charset="0"/>
                <a:hlinkClick r:id="rId2"/>
              </a:rPr>
              <a:t>Use of colours on templates</a:t>
            </a:r>
            <a:r>
              <a:rPr lang="en-GB" sz="1200" dirty="0">
                <a:effectLst/>
                <a:latin typeface="Real Text Light" panose="020B0504020101010102" pitchFamily="34" charset="0"/>
                <a:ea typeface="DengXian" panose="02010600030101010101" pitchFamily="2" charset="-122"/>
                <a:cs typeface="Arial" panose="020B0604020202020204" pitchFamily="34" charset="0"/>
              </a:rPr>
              <a:t>’</a:t>
            </a:r>
          </a:p>
        </p:txBody>
      </p:sp>
      <p:sp>
        <p:nvSpPr>
          <p:cNvPr id="3" name="TextBox 2">
            <a:extLst>
              <a:ext uri="{FF2B5EF4-FFF2-40B4-BE49-F238E27FC236}">
                <a16:creationId xmlns:a16="http://schemas.microsoft.com/office/drawing/2014/main" id="{81598DEA-C239-1762-6D9C-F9E1602CC436}"/>
              </a:ext>
            </a:extLst>
          </p:cNvPr>
          <p:cNvSpPr txBox="1"/>
          <p:nvPr userDrawn="1"/>
        </p:nvSpPr>
        <p:spPr>
          <a:xfrm>
            <a:off x="283000" y="1021397"/>
            <a:ext cx="3381154" cy="3802169"/>
          </a:xfrm>
          <a:prstGeom prst="rect">
            <a:avLst/>
          </a:prstGeom>
          <a:noFill/>
        </p:spPr>
        <p:txBody>
          <a:bodyPr wrap="square" lIns="221539" tIns="221539" rIns="221539" bIns="221539">
            <a:spAutoFit/>
          </a:bodyPr>
          <a:lstStyle/>
          <a:p>
            <a:r>
              <a:rPr lang="en-GB" sz="1400" dirty="0">
                <a:solidFill>
                  <a:schemeClr val="tx2"/>
                </a:solidFill>
                <a:effectLst/>
                <a:latin typeface="RealText-Medium" panose="020B0604020101010102" pitchFamily="34" charset="0"/>
                <a:ea typeface="DengXian" panose="02010600030101010101" pitchFamily="2" charset="-122"/>
                <a:cs typeface="Arial" panose="020B0604020202020204" pitchFamily="34" charset="0"/>
              </a:rPr>
              <a:t>Text</a:t>
            </a:r>
          </a:p>
          <a:p>
            <a:endParaRPr lang="en-GB" sz="1200" dirty="0">
              <a:latin typeface="RealText-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Do not reduce the size of the text in order to make it fit – text is set to the specific size to meet the minimum sizing for accessibility</a:t>
            </a:r>
            <a:r>
              <a:rPr lang="en-GB" sz="1200" dirty="0">
                <a:latin typeface="Real Text Light" panose="020B0504020101010102" pitchFamily="34" charset="0"/>
                <a:ea typeface="DengXian" panose="02010600030101010101" pitchFamily="2" charset="-122"/>
                <a:cs typeface="Arial" panose="020B0604020202020204" pitchFamily="34" charset="0"/>
              </a:rPr>
              <a:t>, which are:</a:t>
            </a:r>
          </a:p>
          <a:p>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pPr marL="171450" indent="-171450">
              <a:buFont typeface="Arial" panose="020B0604020202020204" pitchFamily="34" charset="0"/>
              <a:buChar char="•"/>
            </a:pPr>
            <a:r>
              <a:rPr lang="en-GB" sz="1200" dirty="0">
                <a:latin typeface="Real Text Light" panose="020B0504020101010102" pitchFamily="34" charset="0"/>
                <a:ea typeface="DengXian" panose="02010600030101010101" pitchFamily="2" charset="-122"/>
                <a:cs typeface="Arial" panose="020B0604020202020204" pitchFamily="34" charset="0"/>
              </a:rPr>
              <a:t>12pt body text – Real Text Light</a:t>
            </a:r>
          </a:p>
          <a:p>
            <a:pPr marL="171450" indent="-171450">
              <a:buFont typeface="Arial" panose="020B0604020202020204" pitchFamily="34" charset="0"/>
              <a:buChar char="•"/>
            </a:pPr>
            <a:r>
              <a:rPr lang="en-GB" sz="1200" dirty="0">
                <a:latin typeface="Real Text Light" panose="020B0504020101010102" pitchFamily="34" charset="0"/>
                <a:ea typeface="DengXian" panose="02010600030101010101" pitchFamily="2" charset="-122"/>
                <a:cs typeface="Arial" panose="020B0604020202020204" pitchFamily="34" charset="0"/>
              </a:rPr>
              <a:t>20pt</a:t>
            </a:r>
            <a:r>
              <a:rPr lang="en-GB" sz="1200" dirty="0">
                <a:effectLst/>
                <a:latin typeface="Real Text Light" panose="020B0504020101010102" pitchFamily="34" charset="0"/>
                <a:ea typeface="DengXian" panose="02010600030101010101" pitchFamily="2" charset="-122"/>
                <a:cs typeface="Arial" panose="020B0604020202020204" pitchFamily="34" charset="0"/>
              </a:rPr>
              <a:t> title</a:t>
            </a:r>
            <a:r>
              <a:rPr lang="en-GB" sz="1200" dirty="0">
                <a:latin typeface="Real Text Light" panose="020B0504020101010102" pitchFamily="34" charset="0"/>
                <a:ea typeface="DengXian" panose="02010600030101010101" pitchFamily="2" charset="-122"/>
                <a:cs typeface="Arial" panose="020B0604020202020204" pitchFamily="34" charset="0"/>
              </a:rPr>
              <a:t> – Real Text Medium </a:t>
            </a:r>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pPr marL="171450" indent="-171450">
              <a:buFont typeface="Arial" panose="020B0604020202020204" pitchFamily="34" charset="0"/>
              <a:buChar char="•"/>
            </a:pPr>
            <a:r>
              <a:rPr lang="en-GB" sz="1200" dirty="0">
                <a:latin typeface="Real Text Light" panose="020B0504020101010102" pitchFamily="34" charset="0"/>
                <a:ea typeface="DengXian" panose="02010600030101010101" pitchFamily="2" charset="-122"/>
                <a:cs typeface="Arial" panose="020B0604020202020204" pitchFamily="34" charset="0"/>
              </a:rPr>
              <a:t>14pt sub-headings – Real Text Medium </a:t>
            </a:r>
          </a:p>
          <a:p>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Fo</a:t>
            </a:r>
            <a:r>
              <a:rPr lang="en-GB" sz="1200" dirty="0">
                <a:latin typeface="Real Text Light" panose="020B0504020101010102" pitchFamily="34" charset="0"/>
                <a:ea typeface="DengXian" panose="02010600030101010101" pitchFamily="2" charset="-122"/>
                <a:cs typeface="Arial" panose="020B0604020202020204" pitchFamily="34" charset="0"/>
              </a:rPr>
              <a:t>r more details check out the brand portal. </a:t>
            </a:r>
          </a:p>
          <a:p>
            <a:endParaRPr lang="en-GB" sz="1200" dirty="0">
              <a:effectLst/>
              <a:latin typeface="Real Text Light" panose="020B0504020101010102" pitchFamily="34" charset="0"/>
              <a:ea typeface="DengXian" panose="02010600030101010101" pitchFamily="2" charset="-122"/>
              <a:cs typeface="Arial" panose="020B0604020202020204" pitchFamily="34" charset="0"/>
            </a:endParaRPr>
          </a:p>
          <a:p>
            <a:r>
              <a:rPr lang="en-GB" sz="1200" dirty="0">
                <a:effectLst/>
                <a:latin typeface="Real Text Light" panose="020B0504020101010102" pitchFamily="34" charset="0"/>
                <a:ea typeface="DengXian" panose="02010600030101010101" pitchFamily="2" charset="-122"/>
                <a:cs typeface="Arial" panose="020B0604020202020204" pitchFamily="34" charset="0"/>
              </a:rPr>
              <a:t>If you have too much text to fit </a:t>
            </a:r>
            <a:r>
              <a:rPr lang="en-GB" sz="1200" dirty="0">
                <a:latin typeface="Real Text Light" panose="020B0504020101010102" pitchFamily="34" charset="0"/>
                <a:ea typeface="DengXian" panose="02010600030101010101" pitchFamily="2" charset="-122"/>
                <a:cs typeface="Arial" panose="020B0604020202020204" pitchFamily="34" charset="0"/>
              </a:rPr>
              <a:t>within these sizes</a:t>
            </a:r>
            <a:r>
              <a:rPr lang="en-GB" sz="1200" dirty="0">
                <a:effectLst/>
                <a:latin typeface="Real Text Light" panose="020B0504020101010102" pitchFamily="34" charset="0"/>
                <a:ea typeface="DengXian" panose="02010600030101010101" pitchFamily="2" charset="-122"/>
                <a:cs typeface="Arial" panose="020B0604020202020204" pitchFamily="34" charset="0"/>
              </a:rPr>
              <a:t>, either reduce your content, create an additional page or use a different template design. </a:t>
            </a:r>
          </a:p>
        </p:txBody>
      </p:sp>
      <p:cxnSp>
        <p:nvCxnSpPr>
          <p:cNvPr id="16" name="Straight Connector 15">
            <a:extLst>
              <a:ext uri="{FF2B5EF4-FFF2-40B4-BE49-F238E27FC236}">
                <a16:creationId xmlns:a16="http://schemas.microsoft.com/office/drawing/2014/main" id="{749AB991-7B5D-432B-676A-61CFAE0CCAC5}"/>
              </a:ext>
            </a:extLst>
          </p:cNvPr>
          <p:cNvCxnSpPr/>
          <p:nvPr userDrawn="1"/>
        </p:nvCxnSpPr>
        <p:spPr>
          <a:xfrm>
            <a:off x="3978990" y="1190767"/>
            <a:ext cx="0" cy="447646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6F62E05-C4DD-EFA5-21F6-7C25A1941975}"/>
              </a:ext>
            </a:extLst>
          </p:cNvPr>
          <p:cNvCxnSpPr/>
          <p:nvPr userDrawn="1"/>
        </p:nvCxnSpPr>
        <p:spPr>
          <a:xfrm>
            <a:off x="7258273" y="1190767"/>
            <a:ext cx="0" cy="447646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018AE33-1906-EBB4-B3C9-E67497A0BB2E}"/>
              </a:ext>
            </a:extLst>
          </p:cNvPr>
          <p:cNvSpPr txBox="1"/>
          <p:nvPr userDrawn="1"/>
        </p:nvSpPr>
        <p:spPr>
          <a:xfrm>
            <a:off x="7409052" y="1053296"/>
            <a:ext cx="3656023" cy="1871621"/>
          </a:xfrm>
          <a:prstGeom prst="rect">
            <a:avLst/>
          </a:prstGeom>
          <a:noFill/>
        </p:spPr>
        <p:txBody>
          <a:bodyPr wrap="square" lIns="180000" tIns="180000" rIns="180000" bIns="180000">
            <a:spAutoFit/>
          </a:bodyPr>
          <a:lstStyle/>
          <a:p>
            <a:r>
              <a:rPr lang="en-GB" sz="1400" dirty="0">
                <a:solidFill>
                  <a:schemeClr val="tx2"/>
                </a:solidFill>
                <a:effectLst/>
                <a:latin typeface="RealText-Medium" panose="020B0604020101010102" pitchFamily="34" charset="0"/>
                <a:ea typeface="DengXian" panose="02010600030101010101" pitchFamily="2" charset="-122"/>
                <a:cs typeface="Arial" panose="020B0604020202020204" pitchFamily="34" charset="0"/>
              </a:rPr>
              <a:t>How to change an image</a:t>
            </a:r>
          </a:p>
          <a:p>
            <a:pPr marL="171450" indent="-171450">
              <a:buFont typeface="Arial" panose="020B0604020202020204" pitchFamily="34" charset="0"/>
              <a:buChar char="•"/>
            </a:pPr>
            <a:endParaRPr lang="en-GB" sz="1200" dirty="0">
              <a:effectLst/>
              <a:latin typeface="Real Text" panose="020B0504020101010102" pitchFamily="34" charset="77"/>
              <a:ea typeface="DengXian" panose="02010600030101010101" pitchFamily="2" charset="-122"/>
              <a:cs typeface="Arial" panose="020B0604020202020204" pitchFamily="34" charset="0"/>
            </a:endParaRPr>
          </a:p>
          <a:p>
            <a:pPr marL="171450" indent="-171450">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Right click on the image. </a:t>
            </a:r>
          </a:p>
          <a:p>
            <a:pPr marL="171450" indent="-171450">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change picture.  </a:t>
            </a:r>
          </a:p>
          <a:p>
            <a:pPr marL="171450" indent="-171450">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from file &gt; in the panel box that opens find an image under libraries corporate images.</a:t>
            </a:r>
          </a:p>
          <a:p>
            <a:pPr marL="171450" indent="-171450">
              <a:buFont typeface="Arial" panose="020B0604020202020204" pitchFamily="34" charset="0"/>
              <a:buChar char="•"/>
            </a:pPr>
            <a:r>
              <a:rPr lang="en-GB" sz="1200" dirty="0">
                <a:effectLst/>
                <a:latin typeface="Real Text Light" panose="020B0504020101010102" pitchFamily="34" charset="0"/>
                <a:ea typeface="DengXian" panose="02010600030101010101" pitchFamily="2" charset="-122"/>
                <a:cs typeface="Arial" panose="020B0604020202020204" pitchFamily="34" charset="0"/>
              </a:rPr>
              <a:t>Click insert.</a:t>
            </a:r>
          </a:p>
        </p:txBody>
      </p:sp>
      <p:pic>
        <p:nvPicPr>
          <p:cNvPr id="19" name="Picture 18" descr="Graphical user interface&#10;&#10;Description automatically generated">
            <a:extLst>
              <a:ext uri="{FF2B5EF4-FFF2-40B4-BE49-F238E27FC236}">
                <a16:creationId xmlns:a16="http://schemas.microsoft.com/office/drawing/2014/main" id="{3DABD45B-3EA2-1541-F7A5-9CEE1E7868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7210" y="2922481"/>
            <a:ext cx="2760346" cy="344179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170292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3_Content Guid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5150-6964-97AA-E18A-9655D934D8BC}"/>
              </a:ext>
            </a:extLst>
          </p:cNvPr>
          <p:cNvSpPr txBox="1"/>
          <p:nvPr userDrawn="1"/>
        </p:nvSpPr>
        <p:spPr>
          <a:xfrm>
            <a:off x="8714233" y="199571"/>
            <a:ext cx="3167266" cy="55335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400"/>
              </a:spcAft>
            </a:pPr>
            <a:r>
              <a:rPr lang="en-AU" sz="1400" dirty="0">
                <a:solidFill>
                  <a:schemeClr val="bg1"/>
                </a:solidFill>
                <a:latin typeface="Real Text Medium" panose="020B0604020101010102" pitchFamily="34" charset="0"/>
                <a:cs typeface="Arial" panose="020B0604020202020204" pitchFamily="34" charset="0"/>
              </a:rPr>
              <a:t>Please delete this page and any alternative layouts you do not need</a:t>
            </a:r>
          </a:p>
        </p:txBody>
      </p:sp>
      <p:sp>
        <p:nvSpPr>
          <p:cNvPr id="15" name="Rectangle 14">
            <a:extLst>
              <a:ext uri="{FF2B5EF4-FFF2-40B4-BE49-F238E27FC236}">
                <a16:creationId xmlns:a16="http://schemas.microsoft.com/office/drawing/2014/main" id="{9A37522F-9642-A3CF-44C3-12FBE9CD158A}"/>
              </a:ext>
            </a:extLst>
          </p:cNvPr>
          <p:cNvSpPr/>
          <p:nvPr userDrawn="1"/>
        </p:nvSpPr>
        <p:spPr>
          <a:xfrm>
            <a:off x="499287" y="416733"/>
            <a:ext cx="4508648" cy="334014"/>
          </a:xfrm>
          <a:prstGeom prst="rect">
            <a:avLst/>
          </a:prstGeom>
          <a:solidFill>
            <a:srgbClr val="FFFFFF"/>
          </a:solid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Adding interactive buttons</a:t>
            </a:r>
          </a:p>
        </p:txBody>
      </p:sp>
      <p:sp>
        <p:nvSpPr>
          <p:cNvPr id="3" name="Text Placeholder 3">
            <a:extLst>
              <a:ext uri="{FF2B5EF4-FFF2-40B4-BE49-F238E27FC236}">
                <a16:creationId xmlns:a16="http://schemas.microsoft.com/office/drawing/2014/main" id="{43BDB010-9432-6F7C-0CC0-65A4286ED2D9}"/>
              </a:ext>
            </a:extLst>
          </p:cNvPr>
          <p:cNvSpPr txBox="1">
            <a:spLocks/>
          </p:cNvSpPr>
          <p:nvPr userDrawn="1"/>
        </p:nvSpPr>
        <p:spPr>
          <a:xfrm>
            <a:off x="434213" y="1545111"/>
            <a:ext cx="3492057" cy="786114"/>
          </a:xfrm>
          <a:prstGeom prst="rect">
            <a:avLst/>
          </a:prstGeom>
        </p:spPr>
        <p:txBody>
          <a:bodyPr vert="horz" lIns="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endParaRPr lang="en-IN" sz="1600" dirty="0">
              <a:solidFill>
                <a:schemeClr val="tx2"/>
              </a:solidFill>
              <a:latin typeface="+mn-lt"/>
            </a:endParaRPr>
          </a:p>
          <a:p>
            <a:pPr lvl="1">
              <a:spcAft>
                <a:spcPts val="600"/>
              </a:spcAft>
              <a:defRPr/>
            </a:pPr>
            <a:r>
              <a:rPr lang="en-IN" sz="1200" b="0" dirty="0">
                <a:solidFill>
                  <a:srgbClr val="2E2E38"/>
                </a:solidFill>
                <a:latin typeface="Real Text Light" panose="020B0504020101010102" pitchFamily="34" charset="0"/>
              </a:rPr>
              <a:t>1. Click Insert then Shapes then select Action Button: Custom (see below)</a:t>
            </a:r>
            <a:endParaRPr lang="en-IN" sz="1200" b="0" kern="0" dirty="0">
              <a:solidFill>
                <a:srgbClr val="00517D"/>
              </a:solidFill>
              <a:latin typeface="Real Text Light" panose="020B0504020101010102" pitchFamily="34" charset="0"/>
            </a:endParaRPr>
          </a:p>
        </p:txBody>
      </p:sp>
      <p:pic>
        <p:nvPicPr>
          <p:cNvPr id="5" name="Picture 4" descr="A screenshot of a computer&#10;&#10;Description automatically generated with medium confidence">
            <a:extLst>
              <a:ext uri="{FF2B5EF4-FFF2-40B4-BE49-F238E27FC236}">
                <a16:creationId xmlns:a16="http://schemas.microsoft.com/office/drawing/2014/main" id="{BB5B825B-3322-74A9-95A0-3E1F710E8F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4158" y="1974042"/>
            <a:ext cx="3323681" cy="2267317"/>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6" name="Picture 5" descr="Graphical user interface&#10;&#10;Description automatically generated">
            <a:extLst>
              <a:ext uri="{FF2B5EF4-FFF2-40B4-BE49-F238E27FC236}">
                <a16:creationId xmlns:a16="http://schemas.microsoft.com/office/drawing/2014/main" id="{0AB1D7ED-A495-D3AE-A261-F78DA6C2A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213" y="2496221"/>
            <a:ext cx="3323680" cy="3427221"/>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7" name="Picture 6" descr="Graphical user interface&#10;&#10;Description automatically generated">
            <a:extLst>
              <a:ext uri="{FF2B5EF4-FFF2-40B4-BE49-F238E27FC236}">
                <a16:creationId xmlns:a16="http://schemas.microsoft.com/office/drawing/2014/main" id="{E65ABCBA-364E-F9DB-E209-96D444D0C3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1605" y="4517042"/>
            <a:ext cx="1321352" cy="1916555"/>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8" name="Picture 7" descr="Graphical user interface&#10;&#10;Description automatically generated">
            <a:extLst>
              <a:ext uri="{FF2B5EF4-FFF2-40B4-BE49-F238E27FC236}">
                <a16:creationId xmlns:a16="http://schemas.microsoft.com/office/drawing/2014/main" id="{DC19CBD5-E6F5-6F52-BB68-83126C28685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40334" y="4526775"/>
            <a:ext cx="1204589" cy="1916555"/>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9" name="Picture 8" descr="Diagram&#10;&#10;Description automatically generated">
            <a:extLst>
              <a:ext uri="{FF2B5EF4-FFF2-40B4-BE49-F238E27FC236}">
                <a16:creationId xmlns:a16="http://schemas.microsoft.com/office/drawing/2014/main" id="{C0841B7A-0229-681B-1F87-971548EF352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5737"/>
          <a:stretch/>
        </p:blipFill>
        <p:spPr>
          <a:xfrm>
            <a:off x="8540334" y="2603419"/>
            <a:ext cx="1555613" cy="1651162"/>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10" name="Text Placeholder 3">
            <a:extLst>
              <a:ext uri="{FF2B5EF4-FFF2-40B4-BE49-F238E27FC236}">
                <a16:creationId xmlns:a16="http://schemas.microsoft.com/office/drawing/2014/main" id="{87E5323A-45C5-993F-B365-533630DBEA47}"/>
              </a:ext>
            </a:extLst>
          </p:cNvPr>
          <p:cNvSpPr txBox="1">
            <a:spLocks/>
          </p:cNvSpPr>
          <p:nvPr userDrawn="1"/>
        </p:nvSpPr>
        <p:spPr>
          <a:xfrm>
            <a:off x="4434158" y="4580512"/>
            <a:ext cx="3104843" cy="1651162"/>
          </a:xfrm>
          <a:prstGeom prst="rect">
            <a:avLst/>
          </a:prstGeom>
        </p:spPr>
        <p:txBody>
          <a:bodyPr vert="horz" lIns="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rgbClr val="2E2E38"/>
                </a:solidFill>
                <a:latin typeface="Real Text Light" panose="020B0504020101010102" pitchFamily="34" charset="0"/>
              </a:rPr>
              <a:t>2. Click and drag to draw a box over the item you would like to turn into an interactive button. The dialogue box will automatically appear. Select Hyperlink to: then Slide…</a:t>
            </a:r>
          </a:p>
          <a:p>
            <a:pPr lvl="1">
              <a:spcAft>
                <a:spcPts val="600"/>
              </a:spcAft>
              <a:defRPr/>
            </a:pPr>
            <a:r>
              <a:rPr lang="en-IN" sz="1200" b="0" kern="0" dirty="0">
                <a:solidFill>
                  <a:srgbClr val="2E2E38"/>
                </a:solidFill>
                <a:latin typeface="Real Text Light" panose="020B0504020101010102" pitchFamily="34" charset="0"/>
              </a:rPr>
              <a:t>When the second dialogue box appears, select the slide you would like this to link to. Click ok.</a:t>
            </a:r>
            <a:endParaRPr lang="en-IN" sz="1200" b="0" kern="0" dirty="0">
              <a:solidFill>
                <a:srgbClr val="00517D"/>
              </a:solidFill>
              <a:latin typeface="Real Text Light" panose="020B0504020101010102" pitchFamily="34" charset="0"/>
            </a:endParaRPr>
          </a:p>
        </p:txBody>
      </p:sp>
      <p:sp>
        <p:nvSpPr>
          <p:cNvPr id="11" name="Text Placeholder 3">
            <a:extLst>
              <a:ext uri="{FF2B5EF4-FFF2-40B4-BE49-F238E27FC236}">
                <a16:creationId xmlns:a16="http://schemas.microsoft.com/office/drawing/2014/main" id="{058EA780-5F75-5B24-5BD2-D9FC25ACB6F1}"/>
              </a:ext>
            </a:extLst>
          </p:cNvPr>
          <p:cNvSpPr txBox="1">
            <a:spLocks/>
          </p:cNvSpPr>
          <p:nvPr userDrawn="1"/>
        </p:nvSpPr>
        <p:spPr>
          <a:xfrm>
            <a:off x="8540334" y="1931809"/>
            <a:ext cx="3167266" cy="786114"/>
          </a:xfrm>
          <a:prstGeom prst="rect">
            <a:avLst/>
          </a:prstGeom>
        </p:spPr>
        <p:txBody>
          <a:bodyPr vert="horz" lIns="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rgbClr val="2E2E38"/>
                </a:solidFill>
                <a:latin typeface="Real Text Light" panose="020B0504020101010102" pitchFamily="34" charset="0"/>
              </a:rPr>
              <a:t>3. With the box selected – make sure the shape fill and outline is set to ‘No fill’ and ‘No Outline’</a:t>
            </a:r>
            <a:endParaRPr lang="en-IN" sz="1200" b="0" kern="0" dirty="0">
              <a:solidFill>
                <a:srgbClr val="00517D"/>
              </a:solidFill>
              <a:latin typeface="Real Text Light" panose="020B0504020101010102" pitchFamily="34" charset="0"/>
            </a:endParaRPr>
          </a:p>
        </p:txBody>
      </p:sp>
      <p:sp>
        <p:nvSpPr>
          <p:cNvPr id="12" name="Text Placeholder 3">
            <a:extLst>
              <a:ext uri="{FF2B5EF4-FFF2-40B4-BE49-F238E27FC236}">
                <a16:creationId xmlns:a16="http://schemas.microsoft.com/office/drawing/2014/main" id="{F93772E1-E6EB-2C30-AE1F-689D49FB8503}"/>
              </a:ext>
            </a:extLst>
          </p:cNvPr>
          <p:cNvSpPr txBox="1">
            <a:spLocks/>
          </p:cNvSpPr>
          <p:nvPr userDrawn="1"/>
        </p:nvSpPr>
        <p:spPr>
          <a:xfrm>
            <a:off x="434213" y="1245941"/>
            <a:ext cx="9186169" cy="389292"/>
          </a:xfrm>
          <a:prstGeom prst="rect">
            <a:avLst/>
          </a:prstGeom>
          <a:noFill/>
        </p:spPr>
        <p:txBody>
          <a:bodyPr vert="horz" lIns="65303"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544"/>
              </a:spcAft>
              <a:defRPr/>
            </a:pPr>
            <a:r>
              <a:rPr lang="en-IN" sz="1200" b="0" dirty="0">
                <a:latin typeface="Real Text Light" panose="020B0504020101010102" pitchFamily="34" charset="0"/>
              </a:rPr>
              <a:t>To make your document interactive and improve the user experience, you can add buttons to pages, taking the user to other pages within the document. </a:t>
            </a:r>
            <a:r>
              <a:rPr lang="en-GB" sz="1200" b="0" dirty="0">
                <a:latin typeface="Real Text Light" panose="020B0504020101010102" pitchFamily="34" charset="0"/>
              </a:rPr>
              <a:t>This interactivity will work when the slides are </a:t>
            </a:r>
            <a:r>
              <a:rPr lang="en-GB" sz="1200" b="0" u="sng" dirty="0">
                <a:latin typeface="Real Text Light" panose="020B0504020101010102" pitchFamily="34" charset="0"/>
              </a:rPr>
              <a:t>Slide Show mode</a:t>
            </a:r>
            <a:r>
              <a:rPr lang="en-GB" sz="1200" b="0" dirty="0">
                <a:latin typeface="Real Text Light" panose="020B0504020101010102" pitchFamily="34" charset="0"/>
              </a:rPr>
              <a:t> or when </a:t>
            </a:r>
            <a:r>
              <a:rPr lang="en-GB" sz="1200" b="0" u="sng" dirty="0">
                <a:latin typeface="Real Text Light" panose="020B0504020101010102" pitchFamily="34" charset="0"/>
              </a:rPr>
              <a:t>saved as a PDF</a:t>
            </a:r>
            <a:r>
              <a:rPr lang="en-GB" sz="1200" b="0" dirty="0">
                <a:latin typeface="Real Text Light" panose="020B0504020101010102" pitchFamily="34" charset="0"/>
              </a:rPr>
              <a:t>.</a:t>
            </a:r>
          </a:p>
          <a:p>
            <a:pPr lvl="1">
              <a:spcAft>
                <a:spcPts val="544"/>
              </a:spcAft>
              <a:defRPr/>
            </a:pPr>
            <a:endParaRPr lang="en-IN" sz="1200" b="0" dirty="0">
              <a:latin typeface="Real Text Light" panose="020B0504020101010102" pitchFamily="34" charset="0"/>
            </a:endParaRPr>
          </a:p>
        </p:txBody>
      </p:sp>
    </p:spTree>
    <p:extLst>
      <p:ext uri="{BB962C8B-B14F-4D97-AF65-F5344CB8AC3E}">
        <p14:creationId xmlns:p14="http://schemas.microsoft.com/office/powerpoint/2010/main" val="9433491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4_Content Guid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5150-6964-97AA-E18A-9655D934D8BC}"/>
              </a:ext>
            </a:extLst>
          </p:cNvPr>
          <p:cNvSpPr txBox="1"/>
          <p:nvPr userDrawn="1"/>
        </p:nvSpPr>
        <p:spPr>
          <a:xfrm>
            <a:off x="8714233" y="199571"/>
            <a:ext cx="3167266" cy="55335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400"/>
              </a:spcAft>
            </a:pPr>
            <a:r>
              <a:rPr lang="en-AU" sz="1400" dirty="0">
                <a:solidFill>
                  <a:schemeClr val="bg1"/>
                </a:solidFill>
                <a:latin typeface="Real Text Medium" panose="020B0604020101010102" pitchFamily="34" charset="0"/>
                <a:cs typeface="Arial" panose="020B0604020202020204" pitchFamily="34" charset="0"/>
              </a:rPr>
              <a:t>Please delete this page and any alternative layouts you do not need</a:t>
            </a:r>
          </a:p>
        </p:txBody>
      </p:sp>
      <p:sp>
        <p:nvSpPr>
          <p:cNvPr id="15" name="Rectangle 14">
            <a:extLst>
              <a:ext uri="{FF2B5EF4-FFF2-40B4-BE49-F238E27FC236}">
                <a16:creationId xmlns:a16="http://schemas.microsoft.com/office/drawing/2014/main" id="{9A37522F-9642-A3CF-44C3-12FBE9CD158A}"/>
              </a:ext>
            </a:extLst>
          </p:cNvPr>
          <p:cNvSpPr/>
          <p:nvPr userDrawn="1"/>
        </p:nvSpPr>
        <p:spPr>
          <a:xfrm>
            <a:off x="499287" y="416733"/>
            <a:ext cx="4508648" cy="334014"/>
          </a:xfrm>
          <a:prstGeom prst="rect">
            <a:avLst/>
          </a:prstGeom>
          <a:solidFill>
            <a:srgbClr val="FFFFFF"/>
          </a:solid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Tips for reducing file size</a:t>
            </a:r>
          </a:p>
        </p:txBody>
      </p:sp>
      <p:pic>
        <p:nvPicPr>
          <p:cNvPr id="3" name="Picture 2" descr="A screenshot of a computer&#10;&#10;Description automatically generated with low confidence">
            <a:extLst>
              <a:ext uri="{FF2B5EF4-FFF2-40B4-BE49-F238E27FC236}">
                <a16:creationId xmlns:a16="http://schemas.microsoft.com/office/drawing/2014/main" id="{93B5CDFA-C67E-6B65-BAC2-02AFDA30C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728" y="2166099"/>
            <a:ext cx="9471154" cy="3395720"/>
          </a:xfrm>
          <a:prstGeom prst="rect">
            <a:avLst/>
          </a:prstGeom>
        </p:spPr>
      </p:pic>
      <p:sp>
        <p:nvSpPr>
          <p:cNvPr id="5" name="Text Placeholder 3">
            <a:extLst>
              <a:ext uri="{FF2B5EF4-FFF2-40B4-BE49-F238E27FC236}">
                <a16:creationId xmlns:a16="http://schemas.microsoft.com/office/drawing/2014/main" id="{33292776-D3C4-C6D0-A27C-77C0F9288E3B}"/>
              </a:ext>
            </a:extLst>
          </p:cNvPr>
          <p:cNvSpPr txBox="1">
            <a:spLocks/>
          </p:cNvSpPr>
          <p:nvPr userDrawn="1"/>
        </p:nvSpPr>
        <p:spPr>
          <a:xfrm>
            <a:off x="7051520" y="4478929"/>
            <a:ext cx="4626130" cy="1812334"/>
          </a:xfrm>
          <a:prstGeom prst="rect">
            <a:avLst/>
          </a:prstGeom>
          <a:solidFill>
            <a:schemeClr val="tx1"/>
          </a:solidFill>
        </p:spPr>
        <p:txBody>
          <a:bodyPr vert="horz" lIns="65303" tIns="65303" rIns="65303" bIns="65303"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Bef>
                <a:spcPts val="0"/>
              </a:spcBef>
              <a:spcAft>
                <a:spcPts val="544"/>
              </a:spcAft>
              <a:defRPr/>
            </a:pPr>
            <a:r>
              <a:rPr lang="en-IN" sz="1179" b="0" dirty="0">
                <a:solidFill>
                  <a:schemeClr val="bg1"/>
                </a:solidFill>
                <a:latin typeface="Real Text Light" panose="020B0504020101010102" pitchFamily="34" charset="0"/>
              </a:rPr>
              <a:t>3. The following dialogue box will appear.</a:t>
            </a:r>
          </a:p>
          <a:p>
            <a:pPr lvl="1">
              <a:spcBef>
                <a:spcPts val="0"/>
              </a:spcBef>
              <a:spcAft>
                <a:spcPts val="544"/>
              </a:spcAft>
              <a:defRPr/>
            </a:pPr>
            <a:r>
              <a:rPr lang="en-IN" sz="1179" b="0" dirty="0">
                <a:solidFill>
                  <a:schemeClr val="bg1"/>
                </a:solidFill>
                <a:latin typeface="Real Text Light" panose="020B0504020101010102" pitchFamily="34" charset="0"/>
              </a:rPr>
              <a:t>If you unselect the ‘Apply only to this picture’ box it will compress all the images in your presentation.</a:t>
            </a:r>
          </a:p>
          <a:p>
            <a:pPr lvl="1">
              <a:spcBef>
                <a:spcPts val="0"/>
              </a:spcBef>
              <a:spcAft>
                <a:spcPts val="544"/>
              </a:spcAft>
              <a:defRPr/>
            </a:pPr>
            <a:r>
              <a:rPr lang="en-IN" sz="1179" b="0" dirty="0">
                <a:solidFill>
                  <a:schemeClr val="bg1"/>
                </a:solidFill>
                <a:latin typeface="Real Text Light" panose="020B0504020101010102" pitchFamily="34" charset="0"/>
              </a:rPr>
              <a:t>The Target output can be changed by clicking the options HD, Print, Web or E-mail. The smaller the PPI (pixels per inch) the smaller the physical file size will be.</a:t>
            </a:r>
          </a:p>
          <a:p>
            <a:pPr lvl="1">
              <a:spcBef>
                <a:spcPts val="0"/>
              </a:spcBef>
              <a:spcAft>
                <a:spcPts val="544"/>
              </a:spcAft>
              <a:defRPr/>
            </a:pPr>
            <a:r>
              <a:rPr lang="en-IN" sz="1179" b="0" dirty="0">
                <a:solidFill>
                  <a:schemeClr val="bg1"/>
                </a:solidFill>
                <a:latin typeface="Real Text Light" panose="020B0504020101010102" pitchFamily="34" charset="0"/>
              </a:rPr>
              <a:t>Please note that the image quality will reduce the smaller the PPI – once saved this action cannot be reversed.</a:t>
            </a:r>
            <a:endParaRPr lang="en-IN" sz="1451" b="0" dirty="0">
              <a:solidFill>
                <a:schemeClr val="bg1"/>
              </a:solidFill>
              <a:latin typeface="Real Text Light" panose="020B0504020101010102" pitchFamily="34" charset="0"/>
            </a:endParaRPr>
          </a:p>
        </p:txBody>
      </p:sp>
      <p:pic>
        <p:nvPicPr>
          <p:cNvPr id="6" name="Picture 5">
            <a:extLst>
              <a:ext uri="{FF2B5EF4-FFF2-40B4-BE49-F238E27FC236}">
                <a16:creationId xmlns:a16="http://schemas.microsoft.com/office/drawing/2014/main" id="{EAAFEAED-1067-FD7F-A26B-0ABBC0122752}"/>
              </a:ext>
            </a:extLst>
          </p:cNvPr>
          <p:cNvPicPr>
            <a:picLocks noChangeAspect="1"/>
          </p:cNvPicPr>
          <p:nvPr userDrawn="1"/>
        </p:nvPicPr>
        <p:blipFill>
          <a:blip r:embed="rId3"/>
          <a:stretch>
            <a:fillRect/>
          </a:stretch>
        </p:blipFill>
        <p:spPr>
          <a:xfrm>
            <a:off x="3702355" y="4128679"/>
            <a:ext cx="3092795" cy="2185691"/>
          </a:xfrm>
          <a:prstGeom prst="rect">
            <a:avLst/>
          </a:prstGeom>
        </p:spPr>
      </p:pic>
      <p:cxnSp>
        <p:nvCxnSpPr>
          <p:cNvPr id="7" name="Straight Arrow Connector 6">
            <a:extLst>
              <a:ext uri="{FF2B5EF4-FFF2-40B4-BE49-F238E27FC236}">
                <a16:creationId xmlns:a16="http://schemas.microsoft.com/office/drawing/2014/main" id="{B9F076F8-6963-458B-791F-BDDF03273FCE}"/>
              </a:ext>
            </a:extLst>
          </p:cNvPr>
          <p:cNvCxnSpPr/>
          <p:nvPr userDrawn="1"/>
        </p:nvCxnSpPr>
        <p:spPr>
          <a:xfrm flipV="1">
            <a:off x="3527629" y="3394537"/>
            <a:ext cx="1916635" cy="2808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A881F938-5284-51C8-ABDA-BA1E35E1CBA3}"/>
              </a:ext>
            </a:extLst>
          </p:cNvPr>
          <p:cNvSpPr txBox="1">
            <a:spLocks/>
          </p:cNvSpPr>
          <p:nvPr userDrawn="1"/>
        </p:nvSpPr>
        <p:spPr>
          <a:xfrm>
            <a:off x="496888" y="1639755"/>
            <a:ext cx="2599841" cy="389292"/>
          </a:xfrm>
          <a:prstGeom prst="rect">
            <a:avLst/>
          </a:prstGeom>
          <a:noFill/>
        </p:spPr>
        <p:txBody>
          <a:bodyPr vert="horz" lIns="65303"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544"/>
              </a:spcAft>
              <a:defRPr/>
            </a:pPr>
            <a:r>
              <a:rPr lang="en-IN" sz="1200" b="0" dirty="0">
                <a:latin typeface="Real Text Light" panose="020B0504020101010102" pitchFamily="34" charset="0"/>
              </a:rPr>
              <a:t>1. Click anywhere on an image in your presentation to select it.</a:t>
            </a:r>
          </a:p>
        </p:txBody>
      </p:sp>
      <p:cxnSp>
        <p:nvCxnSpPr>
          <p:cNvPr id="9" name="Straight Arrow Connector 8">
            <a:extLst>
              <a:ext uri="{FF2B5EF4-FFF2-40B4-BE49-F238E27FC236}">
                <a16:creationId xmlns:a16="http://schemas.microsoft.com/office/drawing/2014/main" id="{3191E85D-29BB-DDEE-96F8-7FFF67690F7F}"/>
              </a:ext>
            </a:extLst>
          </p:cNvPr>
          <p:cNvCxnSpPr>
            <a:cxnSpLocks/>
            <a:stCxn id="13" idx="1"/>
          </p:cNvCxnSpPr>
          <p:nvPr userDrawn="1"/>
        </p:nvCxnSpPr>
        <p:spPr>
          <a:xfrm flipH="1">
            <a:off x="7835772" y="1698318"/>
            <a:ext cx="739206" cy="81065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98D038-1809-01E2-A4D4-B5089612E57E}"/>
              </a:ext>
            </a:extLst>
          </p:cNvPr>
          <p:cNvCxnSpPr>
            <a:cxnSpLocks/>
            <a:stCxn id="13" idx="1"/>
            <a:endCxn id="14" idx="6"/>
          </p:cNvCxnSpPr>
          <p:nvPr userDrawn="1"/>
        </p:nvCxnSpPr>
        <p:spPr>
          <a:xfrm flipH="1">
            <a:off x="3871647" y="1698318"/>
            <a:ext cx="4703331" cy="7715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E555D65-DC74-2319-CDDF-E7F89424045D}"/>
              </a:ext>
            </a:extLst>
          </p:cNvPr>
          <p:cNvSpPr/>
          <p:nvPr userDrawn="1"/>
        </p:nvSpPr>
        <p:spPr>
          <a:xfrm>
            <a:off x="3759162" y="4506237"/>
            <a:ext cx="1716049" cy="324725"/>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lnSpc>
                <a:spcPct val="90000"/>
              </a:lnSpc>
              <a:spcAft>
                <a:spcPts val="544"/>
              </a:spcAft>
            </a:pPr>
            <a:endParaRPr lang="en-GB" sz="2177" dirty="0">
              <a:solidFill>
                <a:schemeClr val="bg1"/>
              </a:solidFill>
            </a:endParaRPr>
          </a:p>
        </p:txBody>
      </p:sp>
      <p:sp>
        <p:nvSpPr>
          <p:cNvPr id="12" name="Rectangle 11">
            <a:extLst>
              <a:ext uri="{FF2B5EF4-FFF2-40B4-BE49-F238E27FC236}">
                <a16:creationId xmlns:a16="http://schemas.microsoft.com/office/drawing/2014/main" id="{58504156-ECF5-6A3D-37B7-5AFA62A2F3D7}"/>
              </a:ext>
            </a:extLst>
          </p:cNvPr>
          <p:cNvSpPr/>
          <p:nvPr userDrawn="1"/>
        </p:nvSpPr>
        <p:spPr>
          <a:xfrm rot="5400000">
            <a:off x="4739422" y="3863906"/>
            <a:ext cx="1018660" cy="309279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lnSpc>
                <a:spcPct val="90000"/>
              </a:lnSpc>
              <a:spcAft>
                <a:spcPts val="544"/>
              </a:spcAft>
            </a:pPr>
            <a:endParaRPr lang="en-GB" sz="2177" dirty="0">
              <a:solidFill>
                <a:schemeClr val="bg1"/>
              </a:solidFill>
            </a:endParaRPr>
          </a:p>
        </p:txBody>
      </p:sp>
      <p:sp>
        <p:nvSpPr>
          <p:cNvPr id="13" name="Text Placeholder 3">
            <a:extLst>
              <a:ext uri="{FF2B5EF4-FFF2-40B4-BE49-F238E27FC236}">
                <a16:creationId xmlns:a16="http://schemas.microsoft.com/office/drawing/2014/main" id="{1D06CB52-91C4-856B-4D69-29FCE4E1F07F}"/>
              </a:ext>
            </a:extLst>
          </p:cNvPr>
          <p:cNvSpPr txBox="1">
            <a:spLocks/>
          </p:cNvSpPr>
          <p:nvPr userDrawn="1"/>
        </p:nvSpPr>
        <p:spPr>
          <a:xfrm>
            <a:off x="8574978" y="1280769"/>
            <a:ext cx="2599841" cy="835097"/>
          </a:xfrm>
          <a:prstGeom prst="rect">
            <a:avLst/>
          </a:prstGeom>
          <a:noFill/>
        </p:spPr>
        <p:txBody>
          <a:bodyPr vert="horz" lIns="65303"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544"/>
              </a:spcAft>
              <a:defRPr/>
            </a:pPr>
            <a:r>
              <a:rPr lang="en-IN" sz="1200" b="0" dirty="0">
                <a:latin typeface="Real Text Light" panose="020B0504020101010102" pitchFamily="34" charset="0"/>
              </a:rPr>
              <a:t>2. With the image still selected, click the Format tab then Compress Pictures.</a:t>
            </a:r>
          </a:p>
        </p:txBody>
      </p:sp>
      <p:sp>
        <p:nvSpPr>
          <p:cNvPr id="14" name="Oval 13">
            <a:extLst>
              <a:ext uri="{FF2B5EF4-FFF2-40B4-BE49-F238E27FC236}">
                <a16:creationId xmlns:a16="http://schemas.microsoft.com/office/drawing/2014/main" id="{D866D176-0DBB-2054-39C6-CBF40D5025A0}"/>
              </a:ext>
            </a:extLst>
          </p:cNvPr>
          <p:cNvSpPr/>
          <p:nvPr userDrawn="1"/>
        </p:nvSpPr>
        <p:spPr>
          <a:xfrm>
            <a:off x="2845271" y="2261540"/>
            <a:ext cx="1026376" cy="41669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a:lnSpc>
                <a:spcPct val="90000"/>
              </a:lnSpc>
              <a:spcAft>
                <a:spcPts val="544"/>
              </a:spcAft>
            </a:pPr>
            <a:endParaRPr lang="en-GB" sz="2177" dirty="0">
              <a:solidFill>
                <a:schemeClr val="bg1"/>
              </a:solidFill>
            </a:endParaRPr>
          </a:p>
        </p:txBody>
      </p:sp>
      <p:sp>
        <p:nvSpPr>
          <p:cNvPr id="16" name="Text Placeholder 3">
            <a:extLst>
              <a:ext uri="{FF2B5EF4-FFF2-40B4-BE49-F238E27FC236}">
                <a16:creationId xmlns:a16="http://schemas.microsoft.com/office/drawing/2014/main" id="{01D019B6-F048-76A6-4C8D-D7F97C25950B}"/>
              </a:ext>
            </a:extLst>
          </p:cNvPr>
          <p:cNvSpPr txBox="1">
            <a:spLocks/>
          </p:cNvSpPr>
          <p:nvPr userDrawn="1"/>
        </p:nvSpPr>
        <p:spPr>
          <a:xfrm>
            <a:off x="489399" y="1162571"/>
            <a:ext cx="5606601" cy="389292"/>
          </a:xfrm>
          <a:prstGeom prst="rect">
            <a:avLst/>
          </a:prstGeom>
          <a:noFill/>
        </p:spPr>
        <p:txBody>
          <a:bodyPr vert="horz" lIns="65303"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544"/>
              </a:spcAft>
              <a:defRPr/>
            </a:pPr>
            <a:r>
              <a:rPr lang="en-IN" sz="1200" b="0" dirty="0">
                <a:latin typeface="Real Text Light" panose="020B0504020101010102" pitchFamily="34" charset="0"/>
              </a:rPr>
              <a:t>The use of images can make a file very large, it’s recommended before saving to send this document, you reduce the size of images. </a:t>
            </a:r>
          </a:p>
        </p:txBody>
      </p:sp>
    </p:spTree>
    <p:extLst>
      <p:ext uri="{BB962C8B-B14F-4D97-AF65-F5344CB8AC3E}">
        <p14:creationId xmlns:p14="http://schemas.microsoft.com/office/powerpoint/2010/main" val="21766465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_Divider Slide">
    <p:spTree>
      <p:nvGrpSpPr>
        <p:cNvPr id="1" name=""/>
        <p:cNvGrpSpPr/>
        <p:nvPr/>
      </p:nvGrpSpPr>
      <p:grpSpPr>
        <a:xfrm>
          <a:off x="0" y="0"/>
          <a:ext cx="0" cy="0"/>
          <a:chOff x="0" y="0"/>
          <a:chExt cx="0" cy="0"/>
        </a:xfrm>
      </p:grpSpPr>
      <p:sp>
        <p:nvSpPr>
          <p:cNvPr id="4" name="ThemeColor">
            <a:extLst>
              <a:ext uri="{FF2B5EF4-FFF2-40B4-BE49-F238E27FC236}">
                <a16:creationId xmlns:a16="http://schemas.microsoft.com/office/drawing/2014/main" id="{08D9483F-1608-A44B-DF6C-018418031BB4}"/>
              </a:ext>
            </a:extLst>
          </p:cNvPr>
          <p:cNvSpPr/>
          <p:nvPr userDrawn="1"/>
        </p:nvSpPr>
        <p:spPr>
          <a:xfrm>
            <a:off x="0" y="0"/>
            <a:ext cx="12192000" cy="6526229"/>
          </a:xfrm>
          <a:prstGeom prst="rect">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
        <p:nvSpPr>
          <p:cNvPr id="3" name="Freeform 9">
            <a:extLst>
              <a:ext uri="{FF2B5EF4-FFF2-40B4-BE49-F238E27FC236}">
                <a16:creationId xmlns:a16="http://schemas.microsoft.com/office/drawing/2014/main" id="{9F0B7030-A581-0B57-F1A6-0F18FC1964A7}"/>
              </a:ext>
            </a:extLst>
          </p:cNvPr>
          <p:cNvSpPr/>
          <p:nvPr userDrawn="1"/>
        </p:nvSpPr>
        <p:spPr>
          <a:xfrm>
            <a:off x="6808359" y="1"/>
            <a:ext cx="5383641" cy="5638333"/>
          </a:xfrm>
          <a:custGeom>
            <a:avLst/>
            <a:gdLst>
              <a:gd name="connsiteX0" fmla="*/ 957967 w 5383641"/>
              <a:gd name="connsiteY0" fmla="*/ 0 h 5638333"/>
              <a:gd name="connsiteX1" fmla="*/ 5383641 w 5383641"/>
              <a:gd name="connsiteY1" fmla="*/ 0 h 5638333"/>
              <a:gd name="connsiteX2" fmla="*/ 5383641 w 5383641"/>
              <a:gd name="connsiteY2" fmla="*/ 4906630 h 5638333"/>
              <a:gd name="connsiteX3" fmla="*/ 5161186 w 5383641"/>
              <a:gd name="connsiteY3" fmla="*/ 5072978 h 5638333"/>
              <a:gd name="connsiteX4" fmla="*/ 3310342 w 5383641"/>
              <a:gd name="connsiteY4" fmla="*/ 5638333 h 5638333"/>
              <a:gd name="connsiteX5" fmla="*/ 0 w 5383641"/>
              <a:gd name="connsiteY5" fmla="*/ 2327991 h 5638333"/>
              <a:gd name="connsiteX6" fmla="*/ 755921 w 5383641"/>
              <a:gd name="connsiteY6" fmla="*/ 222306 h 5638333"/>
              <a:gd name="connsiteX7" fmla="*/ 957967 w 5383641"/>
              <a:gd name="connsiteY7" fmla="*/ 0 h 563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641" h="5638333">
                <a:moveTo>
                  <a:pt x="957967" y="0"/>
                </a:moveTo>
                <a:lnTo>
                  <a:pt x="5383641" y="0"/>
                </a:lnTo>
                <a:lnTo>
                  <a:pt x="5383641" y="4906630"/>
                </a:lnTo>
                <a:lnTo>
                  <a:pt x="5161186" y="5072978"/>
                </a:lnTo>
                <a:cubicBezTo>
                  <a:pt x="4632851" y="5429914"/>
                  <a:pt x="3995936" y="5638333"/>
                  <a:pt x="3310342" y="5638333"/>
                </a:cubicBezTo>
                <a:cubicBezTo>
                  <a:pt x="1482091" y="5638333"/>
                  <a:pt x="0" y="4156242"/>
                  <a:pt x="0" y="2327991"/>
                </a:cubicBezTo>
                <a:cubicBezTo>
                  <a:pt x="0" y="1528131"/>
                  <a:pt x="283682" y="794529"/>
                  <a:pt x="755921" y="222306"/>
                </a:cubicBezTo>
                <a:lnTo>
                  <a:pt x="957967" y="0"/>
                </a:lnTo>
                <a:close/>
              </a:path>
            </a:pathLst>
          </a:custGeom>
          <a:solidFill>
            <a:srgbClr val="FFFFFF"/>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no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
        <p:nvSpPr>
          <p:cNvPr id="19" name="Text Placeholder 16">
            <a:extLst>
              <a:ext uri="{FF2B5EF4-FFF2-40B4-BE49-F238E27FC236}">
                <a16:creationId xmlns:a16="http://schemas.microsoft.com/office/drawing/2014/main" id="{0C5021C6-A4E1-6A02-5EF8-098C4310EE58}"/>
              </a:ext>
            </a:extLst>
          </p:cNvPr>
          <p:cNvSpPr>
            <a:spLocks noGrp="1"/>
          </p:cNvSpPr>
          <p:nvPr>
            <p:ph type="body" sz="quarter" idx="13" hasCustomPrompt="1"/>
          </p:nvPr>
        </p:nvSpPr>
        <p:spPr>
          <a:xfrm>
            <a:off x="497761" y="1788171"/>
            <a:ext cx="539427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smtClean="0">
                <a:ln>
                  <a:noFill/>
                </a:ln>
                <a:solidFill>
                  <a:srgbClr val="FFFFFF"/>
                </a:solidFill>
                <a:effectLst/>
                <a:uFillTx/>
                <a:latin typeface="+mj-lt"/>
                <a:ea typeface="Real Text"/>
                <a:cs typeface="Real Text"/>
                <a:sym typeface="Real Text"/>
              </a:defRPr>
            </a:lvl1pPr>
          </a:lstStyle>
          <a:p>
            <a:pPr lvl="0"/>
            <a:r>
              <a:rPr lang="en-US" dirty="0"/>
              <a:t>Lorem Ipsum</a:t>
            </a:r>
          </a:p>
        </p:txBody>
      </p:sp>
      <p:sp>
        <p:nvSpPr>
          <p:cNvPr id="21" name="Text Placeholder 16">
            <a:extLst>
              <a:ext uri="{FF2B5EF4-FFF2-40B4-BE49-F238E27FC236}">
                <a16:creationId xmlns:a16="http://schemas.microsoft.com/office/drawing/2014/main" id="{259B97C8-68CB-B53A-9C0C-9C346EC5E7CD}"/>
              </a:ext>
            </a:extLst>
          </p:cNvPr>
          <p:cNvSpPr>
            <a:spLocks noGrp="1"/>
          </p:cNvSpPr>
          <p:nvPr>
            <p:ph type="body" sz="quarter" idx="15" hasCustomPrompt="1"/>
          </p:nvPr>
        </p:nvSpPr>
        <p:spPr>
          <a:xfrm>
            <a:off x="497761" y="3570870"/>
            <a:ext cx="4947074" cy="265743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400" b="0" i="0" u="none" strike="noStrike" cap="none" spc="0" normalizeH="0" baseline="0" dirty="0" smtClean="0">
                <a:ln>
                  <a:noFill/>
                </a:ln>
                <a:solidFill>
                  <a:srgbClr val="FFFFFF"/>
                </a:solidFill>
                <a:effectLst/>
                <a:uFillTx/>
                <a:latin typeface="+mj-lt"/>
                <a:ea typeface="RealText-Light"/>
                <a:cs typeface="RealText-Light"/>
                <a:sym typeface="Arial"/>
              </a:defRPr>
            </a:lvl1pPr>
          </a:lstStyle>
          <a:p>
            <a:pPr lvl="0"/>
            <a:r>
              <a:rPr lang="en-US" dirty="0"/>
              <a:t>Lorem Ipsum</a:t>
            </a:r>
          </a:p>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a:t>
            </a:r>
          </a:p>
        </p:txBody>
      </p:sp>
      <p:sp>
        <p:nvSpPr>
          <p:cNvPr id="20" name="Text Placeholder 16">
            <a:extLst>
              <a:ext uri="{FF2B5EF4-FFF2-40B4-BE49-F238E27FC236}">
                <a16:creationId xmlns:a16="http://schemas.microsoft.com/office/drawing/2014/main" id="{7E852C2B-9AEA-33E4-0669-4648A19B3339}"/>
              </a:ext>
            </a:extLst>
          </p:cNvPr>
          <p:cNvSpPr>
            <a:spLocks noGrp="1"/>
          </p:cNvSpPr>
          <p:nvPr>
            <p:ph type="body" sz="quarter" idx="14" hasCustomPrompt="1"/>
          </p:nvPr>
        </p:nvSpPr>
        <p:spPr>
          <a:xfrm>
            <a:off x="497761" y="2840575"/>
            <a:ext cx="1820963" cy="367062"/>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2000" b="0" i="0" u="none" strike="noStrike" cap="none" spc="0" normalizeH="0" baseline="0" dirty="0" smtClean="0">
                <a:ln>
                  <a:noFill/>
                </a:ln>
                <a:solidFill>
                  <a:srgbClr val="FFFFFF"/>
                </a:solidFill>
                <a:effectLst/>
                <a:uFillTx/>
                <a:latin typeface="+mj-lt"/>
                <a:ea typeface="Helvetica Light"/>
                <a:cs typeface="Helvetica Light"/>
                <a:sym typeface="Helvetica Light"/>
              </a:defRPr>
            </a:lvl1pPr>
          </a:lstStyle>
          <a:p>
            <a:pPr lvl="0"/>
            <a:r>
              <a:rPr lang="en-US" dirty="0"/>
              <a:t>Lorem Ipsum</a:t>
            </a:r>
          </a:p>
        </p:txBody>
      </p:sp>
      <p:sp>
        <p:nvSpPr>
          <p:cNvPr id="11" name="Circle">
            <a:extLst>
              <a:ext uri="{FF2B5EF4-FFF2-40B4-BE49-F238E27FC236}">
                <a16:creationId xmlns:a16="http://schemas.microsoft.com/office/drawing/2014/main" id="{DC4F1873-84AF-EFEF-D675-FE3ABCB1254C}"/>
              </a:ext>
            </a:extLst>
          </p:cNvPr>
          <p:cNvSpPr/>
          <p:nvPr userDrawn="1"/>
        </p:nvSpPr>
        <p:spPr>
          <a:xfrm>
            <a:off x="5720464" y="1786055"/>
            <a:ext cx="4325163" cy="4325163"/>
          </a:xfrm>
          <a:prstGeom prst="ellipse">
            <a:avLst/>
          </a:prstGeom>
          <a:solidFill>
            <a:srgbClr val="FC515B"/>
          </a:solidFill>
          <a:ln w="12700">
            <a:miter lim="400000"/>
          </a:ln>
        </p:spPr>
        <p:txBody>
          <a:bodyPr lIns="29356" tIns="29356" rIns="29356" bIns="29356" anchor="ctr"/>
          <a:lstStyle/>
          <a:p>
            <a:endParaRPr sz="412" dirty="0">
              <a:latin typeface="Real Text" panose="020B0504020101010102" pitchFamily="34" charset="77"/>
            </a:endParaRPr>
          </a:p>
        </p:txBody>
      </p:sp>
      <p:sp>
        <p:nvSpPr>
          <p:cNvPr id="15" name="Picture Placeholder 14">
            <a:extLst>
              <a:ext uri="{FF2B5EF4-FFF2-40B4-BE49-F238E27FC236}">
                <a16:creationId xmlns:a16="http://schemas.microsoft.com/office/drawing/2014/main" id="{3416B4E0-8B86-9E07-6EE7-08782DC73C71}"/>
              </a:ext>
            </a:extLst>
          </p:cNvPr>
          <p:cNvSpPr>
            <a:spLocks noGrp="1"/>
          </p:cNvSpPr>
          <p:nvPr>
            <p:ph type="pic" sz="quarter" idx="10" hasCustomPrompt="1"/>
          </p:nvPr>
        </p:nvSpPr>
        <p:spPr>
          <a:xfrm>
            <a:off x="5908574" y="1974164"/>
            <a:ext cx="3948945" cy="3948945"/>
          </a:xfrm>
          <a:prstGeom prst="ellipse">
            <a:avLst/>
          </a:prstGeom>
          <a:blipFill>
            <a:blip r:embed="rId5"/>
            <a:stretch>
              <a:fillRect/>
            </a:stretch>
          </a:blipFill>
        </p:spPr>
        <p:txBody>
          <a:bodyPr anchor="ctr"/>
          <a:lstStyle>
            <a:lvl1pPr algn="ctr">
              <a:defRPr>
                <a:solidFill>
                  <a:schemeClr val="tx2"/>
                </a:solidFill>
              </a:defRPr>
            </a:lvl1pPr>
          </a:lstStyle>
          <a:p>
            <a:r>
              <a:rPr lang="en-US" dirty="0"/>
              <a:t>REPLACE</a:t>
            </a:r>
          </a:p>
        </p:txBody>
      </p:sp>
      <p:sp>
        <p:nvSpPr>
          <p:cNvPr id="17" name="Text Placeholder 16">
            <a:extLst>
              <a:ext uri="{FF2B5EF4-FFF2-40B4-BE49-F238E27FC236}">
                <a16:creationId xmlns:a16="http://schemas.microsoft.com/office/drawing/2014/main" id="{103B141A-882D-32A1-B81E-39908710ACE0}"/>
              </a:ext>
            </a:extLst>
          </p:cNvPr>
          <p:cNvSpPr>
            <a:spLocks noGrp="1"/>
          </p:cNvSpPr>
          <p:nvPr>
            <p:ph type="body" sz="quarter" idx="11" hasCustomPrompt="1"/>
          </p:nvPr>
        </p:nvSpPr>
        <p:spPr>
          <a:xfrm>
            <a:off x="497761" y="2319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chemeClr val="bg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01</a:t>
            </a:r>
          </a:p>
        </p:txBody>
      </p:sp>
      <p:sp>
        <p:nvSpPr>
          <p:cNvPr id="9" name="Text Placeholder 16">
            <a:extLst>
              <a:ext uri="{FF2B5EF4-FFF2-40B4-BE49-F238E27FC236}">
                <a16:creationId xmlns:a16="http://schemas.microsoft.com/office/drawing/2014/main" id="{E006FC45-87AD-AB0D-F6F7-969069F6F2F8}"/>
              </a:ext>
            </a:extLst>
          </p:cNvPr>
          <p:cNvSpPr>
            <a:spLocks noGrp="1"/>
          </p:cNvSpPr>
          <p:nvPr>
            <p:ph type="body" sz="quarter" idx="18" hasCustomPrompt="1"/>
          </p:nvPr>
        </p:nvSpPr>
        <p:spPr>
          <a:xfrm>
            <a:off x="497761" y="1268991"/>
            <a:ext cx="2273767" cy="438803"/>
          </a:xfrm>
          <a:prstGeom prst="rect">
            <a:avLst/>
          </a:prstGeom>
          <a:ln>
            <a:solidFill>
              <a:schemeClr val="bg1"/>
            </a:solidFill>
          </a:ln>
        </p:spPr>
        <p:txBody>
          <a:bodyPr lIns="28800" tIns="28800" rIns="28800" bIns="28800" anchor="ctr"/>
          <a:lstStyle>
            <a:lvl1pPr marL="0" marR="0" indent="0" algn="ctr" defTabSz="587115" rtl="0" fontAlgn="auto" latinLnBrk="0" hangingPunct="0">
              <a:lnSpc>
                <a:spcPct val="100000"/>
              </a:lnSpc>
              <a:spcBef>
                <a:spcPts val="100"/>
              </a:spcBef>
              <a:spcAft>
                <a:spcPts val="0"/>
              </a:spcAft>
              <a:buClrTx/>
              <a:buSzTx/>
              <a:buFontTx/>
              <a:buNone/>
              <a:tabLst/>
              <a:defRPr kumimoji="0" lang="en-US" sz="1400" b="0" i="0" u="none" strike="noStrike" cap="none" spc="0" normalizeH="0" baseline="0" dirty="0" smtClean="0">
                <a:ln>
                  <a:noFill/>
                </a:ln>
                <a:solidFill>
                  <a:srgbClr val="FFFFFF"/>
                </a:solidFill>
                <a:effectLst/>
                <a:uFillTx/>
                <a:latin typeface="+mj-lt"/>
                <a:ea typeface="Helvetica Light"/>
                <a:cs typeface="Helvetica Light"/>
                <a:sym typeface="Helvetica Light"/>
              </a:defRPr>
            </a:lvl1pPr>
          </a:lstStyle>
          <a:p>
            <a:pPr lvl="0"/>
            <a:r>
              <a:rPr lang="en-US" dirty="0"/>
              <a:t>Lorem Ipsum</a:t>
            </a:r>
          </a:p>
        </p:txBody>
      </p:sp>
      <p:sp>
        <p:nvSpPr>
          <p:cNvPr id="6" name="WordmarkSecondaryCoral">
            <a:extLst>
              <a:ext uri="{FF2B5EF4-FFF2-40B4-BE49-F238E27FC236}">
                <a16:creationId xmlns:a16="http://schemas.microsoft.com/office/drawing/2014/main" id="{77F35004-CF04-0775-7C1B-FE90D7B88019}"/>
              </a:ext>
            </a:extLst>
          </p:cNvPr>
          <p:cNvSpPr txBox="1"/>
          <p:nvPr userDrawn="1">
            <p:custDataLst>
              <p:tags r:id="rId1"/>
            </p:custDataLst>
          </p:nvPr>
        </p:nvSpPr>
        <p:spPr>
          <a:xfrm>
            <a:off x="10715997" y="907200"/>
            <a:ext cx="990000" cy="161583"/>
          </a:xfrm>
          <a:prstGeom prst="rect">
            <a:avLst/>
          </a:prstGeom>
          <a:noFill/>
        </p:spPr>
        <p:txBody>
          <a:bodyPr vert="horz" wrap="square" lIns="0" tIns="0" rIns="0" bIns="0" rtlCol="0">
            <a:spAutoFit/>
          </a:bodyPr>
          <a:lstStyle/>
          <a:p>
            <a:pPr algn="l"/>
            <a:endParaRPr lang="en-GB" sz="1050" dirty="0">
              <a:solidFill>
                <a:srgbClr val="FC515B"/>
              </a:solidFill>
            </a:endParaRPr>
          </a:p>
        </p:txBody>
      </p:sp>
      <p:sp>
        <p:nvSpPr>
          <p:cNvPr id="14" name="WordmarkAltCoral">
            <a:extLst>
              <a:ext uri="{FF2B5EF4-FFF2-40B4-BE49-F238E27FC236}">
                <a16:creationId xmlns:a16="http://schemas.microsoft.com/office/drawing/2014/main" id="{C8C9D347-E435-430F-FD98-0EDBB0D247F1}"/>
              </a:ext>
            </a:extLst>
          </p:cNvPr>
          <p:cNvSpPr txBox="1"/>
          <p:nvPr userDrawn="1">
            <p:custDataLst>
              <p:tags r:id="rId2"/>
            </p:custDataLst>
          </p:nvPr>
        </p:nvSpPr>
        <p:spPr>
          <a:xfrm>
            <a:off x="9612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rgbClr val="FC515B"/>
              </a:solidFill>
            </a:endParaRPr>
          </a:p>
        </p:txBody>
      </p:sp>
      <p:pic>
        <p:nvPicPr>
          <p:cNvPr id="8" name="Picture 7">
            <a:extLst>
              <a:ext uri="{FF2B5EF4-FFF2-40B4-BE49-F238E27FC236}">
                <a16:creationId xmlns:a16="http://schemas.microsoft.com/office/drawing/2014/main" id="{46EF61B8-37E8-9CB1-281F-5FA2C7DB879D}"/>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10654905" y="540000"/>
            <a:ext cx="1080000" cy="311872"/>
          </a:xfrm>
          <a:prstGeom prst="rect">
            <a:avLst/>
          </a:prstGeom>
        </p:spPr>
      </p:pic>
    </p:spTree>
    <p:extLst>
      <p:ext uri="{BB962C8B-B14F-4D97-AF65-F5344CB8AC3E}">
        <p14:creationId xmlns:p14="http://schemas.microsoft.com/office/powerpoint/2010/main" val="40545818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5_Content Guid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5150-6964-97AA-E18A-9655D934D8BC}"/>
              </a:ext>
            </a:extLst>
          </p:cNvPr>
          <p:cNvSpPr txBox="1"/>
          <p:nvPr userDrawn="1"/>
        </p:nvSpPr>
        <p:spPr>
          <a:xfrm>
            <a:off x="8714233" y="199571"/>
            <a:ext cx="3167266" cy="55335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400"/>
              </a:spcAft>
            </a:pPr>
            <a:r>
              <a:rPr lang="en-AU" sz="1400" dirty="0">
                <a:solidFill>
                  <a:schemeClr val="bg1"/>
                </a:solidFill>
                <a:latin typeface="Real Text Medium" panose="020B0604020101010102" pitchFamily="34" charset="0"/>
                <a:cs typeface="Arial" panose="020B0604020202020204" pitchFamily="34" charset="0"/>
              </a:rPr>
              <a:t>Please delete this page and any alternative layouts you do not need</a:t>
            </a:r>
          </a:p>
        </p:txBody>
      </p:sp>
      <p:sp>
        <p:nvSpPr>
          <p:cNvPr id="15" name="Rectangle 14">
            <a:extLst>
              <a:ext uri="{FF2B5EF4-FFF2-40B4-BE49-F238E27FC236}">
                <a16:creationId xmlns:a16="http://schemas.microsoft.com/office/drawing/2014/main" id="{9A37522F-9642-A3CF-44C3-12FBE9CD158A}"/>
              </a:ext>
            </a:extLst>
          </p:cNvPr>
          <p:cNvSpPr/>
          <p:nvPr userDrawn="1"/>
        </p:nvSpPr>
        <p:spPr>
          <a:xfrm>
            <a:off x="499287" y="416733"/>
            <a:ext cx="4508648" cy="334014"/>
          </a:xfrm>
          <a:prstGeom prst="rect">
            <a:avLst/>
          </a:prstGeom>
          <a:solidFill>
            <a:srgbClr val="FFFFFF"/>
          </a:solid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Tips for cropping images</a:t>
            </a:r>
          </a:p>
        </p:txBody>
      </p:sp>
      <p:pic>
        <p:nvPicPr>
          <p:cNvPr id="3" name="Picture 2" descr="Graphical user interface, application&#10;&#10;Description automatically generated">
            <a:extLst>
              <a:ext uri="{FF2B5EF4-FFF2-40B4-BE49-F238E27FC236}">
                <a16:creationId xmlns:a16="http://schemas.microsoft.com/office/drawing/2014/main" id="{3729C577-1D06-8C9D-2E1E-44123A16B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777" y="2715362"/>
            <a:ext cx="2830928" cy="1588973"/>
          </a:xfrm>
          <a:prstGeom prst="rect">
            <a:avLst/>
          </a:prstGeom>
          <a:effectLst>
            <a:outerShdw blurRad="50800" dist="38100" dir="2700000" algn="tl" rotWithShape="0">
              <a:prstClr val="black">
                <a:alpha val="40000"/>
              </a:prstClr>
            </a:outerShdw>
          </a:effectLst>
        </p:spPr>
      </p:pic>
      <p:pic>
        <p:nvPicPr>
          <p:cNvPr id="5" name="Picture 4" descr="A picture containing text, monitor, electronics, indoor&#10;&#10;Description automatically generated">
            <a:extLst>
              <a:ext uri="{FF2B5EF4-FFF2-40B4-BE49-F238E27FC236}">
                <a16:creationId xmlns:a16="http://schemas.microsoft.com/office/drawing/2014/main" id="{7544B41A-C9C9-3AF8-E1EC-BB032DEE60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13" y="2717695"/>
            <a:ext cx="6075370" cy="3559042"/>
          </a:xfrm>
          <a:prstGeom prst="rect">
            <a:avLst/>
          </a:prstGeom>
          <a:effectLst>
            <a:outerShdw blurRad="50800" dist="38100" dir="2700000" algn="tl" rotWithShape="0">
              <a:prstClr val="black">
                <a:alpha val="40000"/>
              </a:prstClr>
            </a:outerShdw>
          </a:effectLst>
        </p:spPr>
      </p:pic>
      <p:sp>
        <p:nvSpPr>
          <p:cNvPr id="6" name="Text Placeholder 3">
            <a:extLst>
              <a:ext uri="{FF2B5EF4-FFF2-40B4-BE49-F238E27FC236}">
                <a16:creationId xmlns:a16="http://schemas.microsoft.com/office/drawing/2014/main" id="{C5FEE4BD-B13A-A69D-C67A-1FDD486BFF65}"/>
              </a:ext>
            </a:extLst>
          </p:cNvPr>
          <p:cNvSpPr txBox="1">
            <a:spLocks/>
          </p:cNvSpPr>
          <p:nvPr userDrawn="1"/>
        </p:nvSpPr>
        <p:spPr>
          <a:xfrm>
            <a:off x="496888" y="1474437"/>
            <a:ext cx="2830928" cy="712999"/>
          </a:xfrm>
          <a:prstGeom prst="rect">
            <a:avLst/>
          </a:prstGeom>
          <a:noFill/>
        </p:spPr>
        <p:txBody>
          <a:bodyPr vert="horz" lIns="7200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chemeClr val="tx1"/>
                </a:solidFill>
                <a:latin typeface="Real Text Light" panose="020B0504020101010102" pitchFamily="34" charset="0"/>
              </a:rPr>
              <a:t>1. Double click anywhere on the image you would like to crop. Press the ‘Crop. button.</a:t>
            </a:r>
            <a:endParaRPr lang="en-IN" sz="1200" b="0" kern="0" dirty="0">
              <a:solidFill>
                <a:schemeClr val="tx1"/>
              </a:solidFill>
              <a:latin typeface="Real Text Light" panose="020B0504020101010102" pitchFamily="34" charset="0"/>
            </a:endParaRPr>
          </a:p>
        </p:txBody>
      </p:sp>
      <p:sp>
        <p:nvSpPr>
          <p:cNvPr id="7" name="Text Placeholder 3">
            <a:extLst>
              <a:ext uri="{FF2B5EF4-FFF2-40B4-BE49-F238E27FC236}">
                <a16:creationId xmlns:a16="http://schemas.microsoft.com/office/drawing/2014/main" id="{7A3B02F4-54D3-5C2B-1E98-E53A3EA3598A}"/>
              </a:ext>
            </a:extLst>
          </p:cNvPr>
          <p:cNvSpPr txBox="1">
            <a:spLocks/>
          </p:cNvSpPr>
          <p:nvPr userDrawn="1"/>
        </p:nvSpPr>
        <p:spPr>
          <a:xfrm>
            <a:off x="4312813" y="1474437"/>
            <a:ext cx="2300137" cy="896731"/>
          </a:xfrm>
          <a:prstGeom prst="rect">
            <a:avLst/>
          </a:prstGeom>
          <a:noFill/>
        </p:spPr>
        <p:txBody>
          <a:bodyPr vert="horz" lIns="7200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chemeClr val="tx1"/>
                </a:solidFill>
                <a:latin typeface="Real Text Light" panose="020B0504020101010102" pitchFamily="34" charset="0"/>
              </a:rPr>
              <a:t>2. The image boundaries can be increased or reduced by dragging these handles. This does not resize the image</a:t>
            </a:r>
          </a:p>
        </p:txBody>
      </p:sp>
      <p:sp>
        <p:nvSpPr>
          <p:cNvPr id="8" name="Text Placeholder 3">
            <a:extLst>
              <a:ext uri="{FF2B5EF4-FFF2-40B4-BE49-F238E27FC236}">
                <a16:creationId xmlns:a16="http://schemas.microsoft.com/office/drawing/2014/main" id="{CE82B43D-414C-A6AE-E847-A2CAF4638E23}"/>
              </a:ext>
            </a:extLst>
          </p:cNvPr>
          <p:cNvSpPr txBox="1">
            <a:spLocks/>
          </p:cNvSpPr>
          <p:nvPr userDrawn="1"/>
        </p:nvSpPr>
        <p:spPr>
          <a:xfrm>
            <a:off x="6835522" y="1474437"/>
            <a:ext cx="3552653" cy="1007696"/>
          </a:xfrm>
          <a:prstGeom prst="rect">
            <a:avLst/>
          </a:prstGeom>
          <a:noFill/>
        </p:spPr>
        <p:txBody>
          <a:bodyPr vert="horz" lIns="7200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chemeClr val="tx1"/>
                </a:solidFill>
                <a:latin typeface="Real Text Light" panose="020B0504020101010102" pitchFamily="34" charset="0"/>
              </a:rPr>
              <a:t>3. The image can be resized within the image boundaries using these handles. Note: hold down shift to keep the aspect ratio.</a:t>
            </a:r>
          </a:p>
          <a:p>
            <a:pPr lvl="1">
              <a:spcAft>
                <a:spcPts val="600"/>
              </a:spcAft>
              <a:defRPr/>
            </a:pPr>
            <a:r>
              <a:rPr lang="en-IN" sz="1200" b="0" dirty="0">
                <a:solidFill>
                  <a:schemeClr val="tx1"/>
                </a:solidFill>
                <a:latin typeface="Real Text Light" panose="020B0504020101010102" pitchFamily="34" charset="0"/>
              </a:rPr>
              <a:t>Click away from image when finished.</a:t>
            </a:r>
          </a:p>
        </p:txBody>
      </p:sp>
      <p:cxnSp>
        <p:nvCxnSpPr>
          <p:cNvPr id="9" name="Straight Connector 8">
            <a:extLst>
              <a:ext uri="{FF2B5EF4-FFF2-40B4-BE49-F238E27FC236}">
                <a16:creationId xmlns:a16="http://schemas.microsoft.com/office/drawing/2014/main" id="{149DD68B-13AB-E48B-80A8-D1DB175D72FB}"/>
              </a:ext>
            </a:extLst>
          </p:cNvPr>
          <p:cNvCxnSpPr>
            <a:cxnSpLocks/>
          </p:cNvCxnSpPr>
          <p:nvPr userDrawn="1"/>
        </p:nvCxnSpPr>
        <p:spPr>
          <a:xfrm>
            <a:off x="3771045" y="1309844"/>
            <a:ext cx="0" cy="4966893"/>
          </a:xfrm>
          <a:prstGeom prst="line">
            <a:avLst/>
          </a:prstGeom>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5166C414-8729-B9C8-EE71-C24F0863AF24}"/>
              </a:ext>
            </a:extLst>
          </p:cNvPr>
          <p:cNvSpPr/>
          <p:nvPr userDrawn="1"/>
        </p:nvSpPr>
        <p:spPr>
          <a:xfrm>
            <a:off x="4489555" y="2906980"/>
            <a:ext cx="314793" cy="314793"/>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cxnSp>
        <p:nvCxnSpPr>
          <p:cNvPr id="11" name="Straight Connector 10">
            <a:extLst>
              <a:ext uri="{FF2B5EF4-FFF2-40B4-BE49-F238E27FC236}">
                <a16:creationId xmlns:a16="http://schemas.microsoft.com/office/drawing/2014/main" id="{CF35173A-4300-9FD9-4890-8187EADAF31A}"/>
              </a:ext>
            </a:extLst>
          </p:cNvPr>
          <p:cNvCxnSpPr>
            <a:stCxn id="10" idx="0"/>
            <a:endCxn id="7" idx="2"/>
          </p:cNvCxnSpPr>
          <p:nvPr userDrawn="1"/>
        </p:nvCxnSpPr>
        <p:spPr>
          <a:xfrm flipV="1">
            <a:off x="4646952" y="2371168"/>
            <a:ext cx="815930" cy="535812"/>
          </a:xfrm>
          <a:prstGeom prst="line">
            <a:avLst/>
          </a:prstGeom>
          <a:noFill/>
          <a:ln w="25400" cap="flat">
            <a:solidFill>
              <a:schemeClr val="tx2"/>
            </a:solidFill>
            <a:prstDash val="solid"/>
            <a:round/>
          </a:ln>
          <a:effectLst>
            <a:outerShdw blurRad="38100" dist="254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2" name="Oval 11">
            <a:extLst>
              <a:ext uri="{FF2B5EF4-FFF2-40B4-BE49-F238E27FC236}">
                <a16:creationId xmlns:a16="http://schemas.microsoft.com/office/drawing/2014/main" id="{EA11E170-9DAE-CAF4-255B-865507295837}"/>
              </a:ext>
            </a:extLst>
          </p:cNvPr>
          <p:cNvSpPr/>
          <p:nvPr userDrawn="1"/>
        </p:nvSpPr>
        <p:spPr>
          <a:xfrm>
            <a:off x="10148342" y="5961944"/>
            <a:ext cx="314793" cy="314793"/>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cxnSp>
        <p:nvCxnSpPr>
          <p:cNvPr id="13" name="Straight Connector 12">
            <a:extLst>
              <a:ext uri="{FF2B5EF4-FFF2-40B4-BE49-F238E27FC236}">
                <a16:creationId xmlns:a16="http://schemas.microsoft.com/office/drawing/2014/main" id="{40F0A5A2-8F29-173E-3687-7F889CC9A211}"/>
              </a:ext>
            </a:extLst>
          </p:cNvPr>
          <p:cNvCxnSpPr>
            <a:cxnSpLocks/>
            <a:endCxn id="8" idx="2"/>
          </p:cNvCxnSpPr>
          <p:nvPr userDrawn="1"/>
        </p:nvCxnSpPr>
        <p:spPr>
          <a:xfrm flipH="1" flipV="1">
            <a:off x="8611849" y="2482133"/>
            <a:ext cx="1693889" cy="3644404"/>
          </a:xfrm>
          <a:prstGeom prst="line">
            <a:avLst/>
          </a:prstGeom>
          <a:noFill/>
          <a:ln w="25400" cap="flat">
            <a:solidFill>
              <a:schemeClr val="tx2"/>
            </a:solidFill>
            <a:prstDash val="solid"/>
            <a:round/>
          </a:ln>
          <a:effectLst>
            <a:outerShdw blurRad="38100" dist="254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4" name="Oval 13">
            <a:extLst>
              <a:ext uri="{FF2B5EF4-FFF2-40B4-BE49-F238E27FC236}">
                <a16:creationId xmlns:a16="http://schemas.microsoft.com/office/drawing/2014/main" id="{A6FE6540-BFA0-3C9B-1E3F-F0BA4284ECD3}"/>
              </a:ext>
            </a:extLst>
          </p:cNvPr>
          <p:cNvSpPr/>
          <p:nvPr userDrawn="1"/>
        </p:nvSpPr>
        <p:spPr>
          <a:xfrm>
            <a:off x="7180289" y="2906980"/>
            <a:ext cx="314793" cy="314793"/>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cxnSp>
        <p:nvCxnSpPr>
          <p:cNvPr id="16" name="Straight Connector 15">
            <a:extLst>
              <a:ext uri="{FF2B5EF4-FFF2-40B4-BE49-F238E27FC236}">
                <a16:creationId xmlns:a16="http://schemas.microsoft.com/office/drawing/2014/main" id="{C8AB265F-2384-585A-722B-758082F5F33A}"/>
              </a:ext>
            </a:extLst>
          </p:cNvPr>
          <p:cNvCxnSpPr>
            <a:cxnSpLocks/>
            <a:stCxn id="14" idx="0"/>
            <a:endCxn id="7" idx="2"/>
          </p:cNvCxnSpPr>
          <p:nvPr userDrawn="1"/>
        </p:nvCxnSpPr>
        <p:spPr>
          <a:xfrm flipH="1" flipV="1">
            <a:off x="5462882" y="2371168"/>
            <a:ext cx="1874804" cy="535812"/>
          </a:xfrm>
          <a:prstGeom prst="line">
            <a:avLst/>
          </a:prstGeom>
          <a:noFill/>
          <a:ln w="25400" cap="flat">
            <a:solidFill>
              <a:schemeClr val="tx2"/>
            </a:solidFill>
            <a:prstDash val="solid"/>
            <a:round/>
          </a:ln>
          <a:effectLst>
            <a:outerShdw blurRad="38100" dist="254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7" name="Oval 16">
            <a:extLst>
              <a:ext uri="{FF2B5EF4-FFF2-40B4-BE49-F238E27FC236}">
                <a16:creationId xmlns:a16="http://schemas.microsoft.com/office/drawing/2014/main" id="{54724B16-0294-B595-D7D3-72A31F93D23E}"/>
              </a:ext>
            </a:extLst>
          </p:cNvPr>
          <p:cNvSpPr/>
          <p:nvPr userDrawn="1"/>
        </p:nvSpPr>
        <p:spPr>
          <a:xfrm>
            <a:off x="1642529" y="2942043"/>
            <a:ext cx="539645" cy="559459"/>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cxnSp>
        <p:nvCxnSpPr>
          <p:cNvPr id="18" name="Straight Connector 17">
            <a:extLst>
              <a:ext uri="{FF2B5EF4-FFF2-40B4-BE49-F238E27FC236}">
                <a16:creationId xmlns:a16="http://schemas.microsoft.com/office/drawing/2014/main" id="{C20823DB-2FD4-3661-C3DD-8AFF60E115D8}"/>
              </a:ext>
            </a:extLst>
          </p:cNvPr>
          <p:cNvCxnSpPr>
            <a:cxnSpLocks/>
            <a:stCxn id="17" idx="0"/>
          </p:cNvCxnSpPr>
          <p:nvPr userDrawn="1"/>
        </p:nvCxnSpPr>
        <p:spPr>
          <a:xfrm flipH="1" flipV="1">
            <a:off x="1424763" y="1978285"/>
            <a:ext cx="487589" cy="963758"/>
          </a:xfrm>
          <a:prstGeom prst="line">
            <a:avLst/>
          </a:prstGeom>
          <a:noFill/>
          <a:ln w="25400" cap="flat">
            <a:solidFill>
              <a:schemeClr val="tx2"/>
            </a:solidFill>
            <a:prstDash val="solid"/>
            <a:round/>
          </a:ln>
          <a:effectLst>
            <a:outerShdw blurRad="38100" dist="254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0101439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6_Content Guid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05150-6964-97AA-E18A-9655D934D8BC}"/>
              </a:ext>
            </a:extLst>
          </p:cNvPr>
          <p:cNvSpPr txBox="1"/>
          <p:nvPr userDrawn="1"/>
        </p:nvSpPr>
        <p:spPr>
          <a:xfrm>
            <a:off x="8714233" y="199571"/>
            <a:ext cx="3167266" cy="553357"/>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400"/>
              </a:spcAft>
            </a:pPr>
            <a:r>
              <a:rPr lang="en-AU" sz="1400" dirty="0">
                <a:solidFill>
                  <a:schemeClr val="bg1"/>
                </a:solidFill>
                <a:latin typeface="Real Text Medium" panose="020B0604020101010102" pitchFamily="34" charset="0"/>
                <a:cs typeface="Arial" panose="020B0604020202020204" pitchFamily="34" charset="0"/>
              </a:rPr>
              <a:t>Please delete this page and any alternative layouts you do not need</a:t>
            </a:r>
          </a:p>
        </p:txBody>
      </p:sp>
      <p:sp>
        <p:nvSpPr>
          <p:cNvPr id="15" name="Rectangle 14">
            <a:extLst>
              <a:ext uri="{FF2B5EF4-FFF2-40B4-BE49-F238E27FC236}">
                <a16:creationId xmlns:a16="http://schemas.microsoft.com/office/drawing/2014/main" id="{9A37522F-9642-A3CF-44C3-12FBE9CD158A}"/>
              </a:ext>
            </a:extLst>
          </p:cNvPr>
          <p:cNvSpPr/>
          <p:nvPr userDrawn="1"/>
        </p:nvSpPr>
        <p:spPr>
          <a:xfrm>
            <a:off x="499287" y="416733"/>
            <a:ext cx="4508648" cy="334014"/>
          </a:xfrm>
          <a:prstGeom prst="rect">
            <a:avLst/>
          </a:prstGeom>
          <a:solidFill>
            <a:srgbClr val="FFFFFF"/>
          </a:solid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Tips for exporting</a:t>
            </a:r>
          </a:p>
        </p:txBody>
      </p:sp>
      <p:sp>
        <p:nvSpPr>
          <p:cNvPr id="3" name="Text Placeholder 3">
            <a:extLst>
              <a:ext uri="{FF2B5EF4-FFF2-40B4-BE49-F238E27FC236}">
                <a16:creationId xmlns:a16="http://schemas.microsoft.com/office/drawing/2014/main" id="{6C25A209-04BE-E03A-5D34-561167ACFEB0}"/>
              </a:ext>
            </a:extLst>
          </p:cNvPr>
          <p:cNvSpPr txBox="1">
            <a:spLocks/>
          </p:cNvSpPr>
          <p:nvPr userDrawn="1"/>
        </p:nvSpPr>
        <p:spPr>
          <a:xfrm>
            <a:off x="496888" y="1970766"/>
            <a:ext cx="3534783" cy="712999"/>
          </a:xfrm>
          <a:prstGeom prst="rect">
            <a:avLst/>
          </a:prstGeom>
          <a:noFill/>
        </p:spPr>
        <p:txBody>
          <a:bodyPr vert="horz" lIns="7200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chemeClr val="tx1"/>
                </a:solidFill>
                <a:latin typeface="Real Text Light" panose="020B0504020101010102" pitchFamily="34" charset="0"/>
              </a:rPr>
              <a:t>1. Click File &gt; Export. Choose Create Kofax PDF</a:t>
            </a:r>
          </a:p>
        </p:txBody>
      </p:sp>
      <p:sp>
        <p:nvSpPr>
          <p:cNvPr id="5" name="Text Placeholder 3">
            <a:extLst>
              <a:ext uri="{FF2B5EF4-FFF2-40B4-BE49-F238E27FC236}">
                <a16:creationId xmlns:a16="http://schemas.microsoft.com/office/drawing/2014/main" id="{2E9825EA-360F-E1E2-B265-C57D5BC24D4E}"/>
              </a:ext>
            </a:extLst>
          </p:cNvPr>
          <p:cNvSpPr txBox="1">
            <a:spLocks/>
          </p:cNvSpPr>
          <p:nvPr userDrawn="1"/>
        </p:nvSpPr>
        <p:spPr>
          <a:xfrm>
            <a:off x="7603289" y="1981173"/>
            <a:ext cx="4091824" cy="712999"/>
          </a:xfrm>
          <a:prstGeom prst="rect">
            <a:avLst/>
          </a:prstGeom>
          <a:noFill/>
        </p:spPr>
        <p:txBody>
          <a:bodyPr vert="horz" lIns="72000"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600"/>
              </a:spcAft>
              <a:defRPr/>
            </a:pPr>
            <a:r>
              <a:rPr lang="en-IN" sz="1200" b="0" dirty="0">
                <a:solidFill>
                  <a:schemeClr val="tx1"/>
                </a:solidFill>
                <a:latin typeface="Real Text Light" panose="020B0504020101010102" pitchFamily="34" charset="0"/>
              </a:rPr>
              <a:t>2. Save the document in a folder of your chose. Ensure the ‘Save as type’ is; Portable Document Format (*.pdf). </a:t>
            </a:r>
          </a:p>
        </p:txBody>
      </p:sp>
      <p:sp>
        <p:nvSpPr>
          <p:cNvPr id="6" name="Text Placeholder 3">
            <a:extLst>
              <a:ext uri="{FF2B5EF4-FFF2-40B4-BE49-F238E27FC236}">
                <a16:creationId xmlns:a16="http://schemas.microsoft.com/office/drawing/2014/main" id="{95EF4474-6D60-3363-F8F2-A5C0563B3D45}"/>
              </a:ext>
            </a:extLst>
          </p:cNvPr>
          <p:cNvSpPr txBox="1">
            <a:spLocks/>
          </p:cNvSpPr>
          <p:nvPr userDrawn="1"/>
        </p:nvSpPr>
        <p:spPr>
          <a:xfrm>
            <a:off x="496888" y="1468058"/>
            <a:ext cx="7006976" cy="389292"/>
          </a:xfrm>
          <a:prstGeom prst="rect">
            <a:avLst/>
          </a:prstGeom>
          <a:noFill/>
        </p:spPr>
        <p:txBody>
          <a:bodyPr vert="horz" lIns="65303" tIns="0" rIns="0" bIns="0" numCol="1" spcCol="180000" rtlCol="0">
            <a:noAutofit/>
          </a:bodyPr>
          <a:lstStyle>
            <a:lvl1pPr marL="0" marR="0" indent="0" algn="l" defTabSz="1070893" rtl="0" eaLnBrk="1" fontAlgn="base" latinLnBrk="0" hangingPunct="1">
              <a:lnSpc>
                <a:spcPct val="100000"/>
              </a:lnSpc>
              <a:spcBef>
                <a:spcPts val="0"/>
              </a:spcBef>
              <a:spcAft>
                <a:spcPts val="600"/>
              </a:spcAft>
              <a:buClrTx/>
              <a:buSzTx/>
              <a:buFontTx/>
              <a:buNone/>
              <a:tabLst/>
              <a:defRPr sz="900" b="0" i="0" baseline="0">
                <a:solidFill>
                  <a:schemeClr val="tx1"/>
                </a:solidFill>
                <a:latin typeface="Whitney Book" pitchFamily="50" charset="0"/>
                <a:ea typeface="+mn-ea"/>
                <a:cs typeface="Whitney Book" pitchFamily="50" charset="0"/>
              </a:defRPr>
            </a:lvl1pPr>
            <a:lvl2pPr marL="1668" marR="0" indent="0" algn="l" defTabSz="1070893" rtl="0" eaLnBrk="1" fontAlgn="base" latinLnBrk="0" hangingPunct="1">
              <a:lnSpc>
                <a:spcPct val="100000"/>
              </a:lnSpc>
              <a:spcBef>
                <a:spcPts val="600"/>
              </a:spcBef>
              <a:spcAft>
                <a:spcPts val="200"/>
              </a:spcAft>
              <a:buClrTx/>
              <a:buSzPct val="30000"/>
              <a:buFont typeface="Arial" charset="0"/>
              <a:buNone/>
              <a:tabLst/>
              <a:defRPr kumimoji="0" lang="en-GB" sz="900" b="1" i="0" u="none" strike="noStrike" kern="0" cap="none" spc="0" normalizeH="0" baseline="0">
                <a:ln>
                  <a:noFill/>
                </a:ln>
                <a:solidFill>
                  <a:schemeClr val="tx1"/>
                </a:solidFill>
                <a:effectLst/>
                <a:uLnTx/>
                <a:uFillTx/>
                <a:latin typeface="Whitney Book" pitchFamily="50" charset="0"/>
                <a:ea typeface="+mn-ea"/>
                <a:cs typeface="Whitney Book" pitchFamily="50" charset="0"/>
              </a:defRPr>
            </a:lvl2pPr>
            <a:lvl3pPr marL="136525" marR="0" indent="-136525" algn="l" defTabSz="1070893" rtl="0" eaLnBrk="1" fontAlgn="base" latinLnBrk="0" hangingPunct="1">
              <a:lnSpc>
                <a:spcPct val="100000"/>
              </a:lnSpc>
              <a:spcBef>
                <a:spcPts val="0"/>
              </a:spcBef>
              <a:spcAft>
                <a:spcPts val="600"/>
              </a:spcAft>
              <a:buClr>
                <a:srgbClr val="0070C0"/>
              </a:buClr>
              <a:buSzPct val="100000"/>
              <a:buFont typeface="Arial" panose="020B0604020202020204" pitchFamily="34" charset="0"/>
              <a:buChar char="•"/>
              <a:tabLst/>
              <a:defRPr kumimoji="0" lang="en-US" sz="9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3pPr>
            <a:lvl4pPr marL="0" marR="0" indent="0" algn="l" defTabSz="1070893" rtl="0" eaLnBrk="1" fontAlgn="base" latinLnBrk="0" hangingPunct="1">
              <a:lnSpc>
                <a:spcPct val="100000"/>
              </a:lnSpc>
              <a:spcBef>
                <a:spcPts val="0"/>
              </a:spcBef>
              <a:spcAft>
                <a:spcPts val="1200"/>
              </a:spcAft>
              <a:buClr>
                <a:srgbClr val="FFE600"/>
              </a:buClr>
              <a:buSzPct val="70000"/>
              <a:buFont typeface="Arial" panose="020B0604020202020204" pitchFamily="34" charset="0"/>
              <a:buNone/>
              <a:tabLst/>
              <a:defRPr kumimoji="0" lang="en-US" sz="14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4pPr>
            <a:lvl5pPr marL="0" marR="0" indent="0" algn="l" defTabSz="1070893" rtl="0" eaLnBrk="1" fontAlgn="base" latinLnBrk="0" hangingPunct="1">
              <a:lnSpc>
                <a:spcPct val="100000"/>
              </a:lnSpc>
              <a:spcBef>
                <a:spcPts val="0"/>
              </a:spcBef>
              <a:spcAft>
                <a:spcPts val="1200"/>
              </a:spcAft>
              <a:buClr>
                <a:srgbClr val="2E2E38"/>
              </a:buClr>
              <a:buSzTx/>
              <a:buFont typeface="+mj-lt"/>
              <a:buNone/>
              <a:tabLst/>
              <a:defRPr kumimoji="0" lang="en-US" sz="2300" b="0" i="0" u="none" strike="noStrike" kern="0" cap="none" spc="0" normalizeH="0" baseline="0">
                <a:ln>
                  <a:noFill/>
                </a:ln>
                <a:solidFill>
                  <a:schemeClr val="tx1"/>
                </a:solidFill>
                <a:effectLst/>
                <a:uLnTx/>
                <a:uFillTx/>
                <a:latin typeface="Whitney Book" pitchFamily="50" charset="0"/>
                <a:ea typeface="+mn-ea"/>
                <a:cs typeface="Whitney Book" pitchFamily="50" charset="0"/>
              </a:defRPr>
            </a:lvl5pPr>
            <a:lvl6pPr marL="7938" marR="0" indent="0" algn="l" defTabSz="1070893" rtl="0" eaLnBrk="1" fontAlgn="base" latinLnBrk="0" hangingPunct="1">
              <a:lnSpc>
                <a:spcPct val="100000"/>
              </a:lnSpc>
              <a:spcBef>
                <a:spcPts val="0"/>
              </a:spcBef>
              <a:spcAft>
                <a:spcPts val="1200"/>
              </a:spcAft>
              <a:buClrTx/>
              <a:buSzTx/>
              <a:buFontTx/>
              <a:buNone/>
              <a:tabLst/>
              <a:defRPr kumimoji="0" lang="en-US" sz="1800" b="1" i="0" u="none" strike="noStrike" kern="0" cap="none" spc="0" normalizeH="0" baseline="0" dirty="0" smtClean="0">
                <a:ln>
                  <a:noFill/>
                </a:ln>
                <a:solidFill>
                  <a:srgbClr val="2E2E38"/>
                </a:solidFill>
                <a:effectLst/>
                <a:uLnTx/>
                <a:uFillTx/>
                <a:latin typeface="EYInterstate Light"/>
                <a:ea typeface="+mn-ea"/>
                <a:cs typeface="+mn-cs"/>
              </a:defRPr>
            </a:lvl6pPr>
            <a:lvl7pPr marL="7938" marR="0" indent="0" algn="l" defTabSz="1070893" rtl="0" eaLnBrk="1" fontAlgn="base" latinLnBrk="0" hangingPunct="1">
              <a:lnSpc>
                <a:spcPct val="100000"/>
              </a:lnSpc>
              <a:spcBef>
                <a:spcPts val="0"/>
              </a:spcBef>
              <a:spcAft>
                <a:spcPts val="1200"/>
              </a:spcAft>
              <a:buClrTx/>
              <a:buSzTx/>
              <a:buFontTx/>
              <a:buNone/>
              <a:tabLst/>
              <a:defRPr kumimoji="0" lang="en-US" sz="1600" b="0" i="0" u="none" strike="noStrike" kern="0" cap="none" spc="0" normalizeH="0" baseline="0" dirty="0">
                <a:ln>
                  <a:noFill/>
                </a:ln>
                <a:solidFill>
                  <a:srgbClr val="2E2E38"/>
                </a:solidFill>
                <a:effectLst/>
                <a:uLnTx/>
                <a:uFillTx/>
                <a:latin typeface="Georgia" panose="02040502050405020303" pitchFamily="18" charset="0"/>
                <a:ea typeface="+mn-ea"/>
                <a:cs typeface="+mn-cs"/>
              </a:defRPr>
            </a:lvl7pPr>
            <a:lvl8pPr marL="3849877" indent="-266890" algn="l" defTabSz="1070893" rtl="0" eaLnBrk="1" fontAlgn="base" hangingPunct="1">
              <a:spcBef>
                <a:spcPct val="20000"/>
              </a:spcBef>
              <a:spcAft>
                <a:spcPct val="0"/>
              </a:spcAft>
              <a:buChar char="»"/>
              <a:defRPr sz="2312">
                <a:solidFill>
                  <a:schemeClr val="tx1"/>
                </a:solidFill>
                <a:latin typeface="Arial" charset="0"/>
              </a:defRPr>
            </a:lvl8pPr>
            <a:lvl9pPr marL="4330277" indent="-266890" algn="l" defTabSz="1070893" rtl="0" eaLnBrk="1" fontAlgn="base" hangingPunct="1">
              <a:spcBef>
                <a:spcPct val="20000"/>
              </a:spcBef>
              <a:spcAft>
                <a:spcPct val="0"/>
              </a:spcAft>
              <a:buChar char="»"/>
              <a:defRPr sz="2312">
                <a:solidFill>
                  <a:schemeClr val="tx1"/>
                </a:solidFill>
                <a:latin typeface="Arial" charset="0"/>
              </a:defRPr>
            </a:lvl9pPr>
          </a:lstStyle>
          <a:p>
            <a:pPr lvl="1">
              <a:spcAft>
                <a:spcPts val="544"/>
              </a:spcAft>
              <a:defRPr/>
            </a:pPr>
            <a:r>
              <a:rPr lang="en-IN" sz="1200" b="0" dirty="0">
                <a:latin typeface="Real Text Light" panose="020B0504020101010102" pitchFamily="34" charset="0"/>
              </a:rPr>
              <a:t>When sending this document, it’s recommend to send as a pdf so that the receiver can not amend the document, the file size is kept small and all the formatting is kept. </a:t>
            </a:r>
          </a:p>
        </p:txBody>
      </p:sp>
      <p:pic>
        <p:nvPicPr>
          <p:cNvPr id="7" name="Picture 6" descr="Graphical user interface, application&#10;&#10;Description automatically generated">
            <a:extLst>
              <a:ext uri="{FF2B5EF4-FFF2-40B4-BE49-F238E27FC236}">
                <a16:creationId xmlns:a16="http://schemas.microsoft.com/office/drawing/2014/main" id="{C234F8AB-B5D5-16B2-6C75-8BB6A4110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888" y="2492131"/>
            <a:ext cx="1393226" cy="3816464"/>
          </a:xfrm>
          <a:prstGeom prst="rect">
            <a:avLst/>
          </a:prstGeom>
          <a:effectLst>
            <a:outerShdw blurRad="50800" dist="38100" dir="2700000" algn="tl" rotWithShape="0">
              <a:prstClr val="black">
                <a:alpha val="40000"/>
              </a:prstClr>
            </a:outerShdw>
          </a:effectLst>
        </p:spPr>
      </p:pic>
      <p:pic>
        <p:nvPicPr>
          <p:cNvPr id="8" name="Picture 7" descr="Graphical user interface, application&#10;&#10;Description automatically generated">
            <a:extLst>
              <a:ext uri="{FF2B5EF4-FFF2-40B4-BE49-F238E27FC236}">
                <a16:creationId xmlns:a16="http://schemas.microsoft.com/office/drawing/2014/main" id="{12911796-0543-2775-4C05-48FBCD723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4279" y="2492131"/>
            <a:ext cx="5095110" cy="1287130"/>
          </a:xfrm>
          <a:prstGeom prst="rect">
            <a:avLst/>
          </a:prstGeom>
          <a:effectLst>
            <a:outerShdw blurRad="50800" dist="38100" dir="2700000" algn="tl" rotWithShape="0">
              <a:prstClr val="black">
                <a:alpha val="40000"/>
              </a:prstClr>
            </a:outerShdw>
          </a:effectLst>
        </p:spPr>
      </p:pic>
      <p:pic>
        <p:nvPicPr>
          <p:cNvPr id="9" name="Picture 8" descr="Graphical user interface, application, Word&#10;&#10;Description automatically generated">
            <a:extLst>
              <a:ext uri="{FF2B5EF4-FFF2-40B4-BE49-F238E27FC236}">
                <a16:creationId xmlns:a16="http://schemas.microsoft.com/office/drawing/2014/main" id="{04E14D94-E610-5F55-539E-9DD847A867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7240" y="2490220"/>
            <a:ext cx="4173815" cy="2868549"/>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2BE553B7-6304-9207-AD6D-03B6F420E1D6}"/>
              </a:ext>
            </a:extLst>
          </p:cNvPr>
          <p:cNvSpPr/>
          <p:nvPr userDrawn="1"/>
        </p:nvSpPr>
        <p:spPr>
          <a:xfrm>
            <a:off x="8570429" y="3034176"/>
            <a:ext cx="2980879" cy="1318437"/>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11" name="Oval 10">
            <a:extLst>
              <a:ext uri="{FF2B5EF4-FFF2-40B4-BE49-F238E27FC236}">
                <a16:creationId xmlns:a16="http://schemas.microsoft.com/office/drawing/2014/main" id="{26467560-45BE-EDAA-E720-FBCE51A2D144}"/>
              </a:ext>
            </a:extLst>
          </p:cNvPr>
          <p:cNvSpPr/>
          <p:nvPr userDrawn="1"/>
        </p:nvSpPr>
        <p:spPr>
          <a:xfrm>
            <a:off x="1057738" y="5473316"/>
            <a:ext cx="539645" cy="559459"/>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
        <p:nvSpPr>
          <p:cNvPr id="12" name="Oval 11">
            <a:extLst>
              <a:ext uri="{FF2B5EF4-FFF2-40B4-BE49-F238E27FC236}">
                <a16:creationId xmlns:a16="http://schemas.microsoft.com/office/drawing/2014/main" id="{B7092123-DD1E-C283-2500-D768725E4647}"/>
              </a:ext>
            </a:extLst>
          </p:cNvPr>
          <p:cNvSpPr/>
          <p:nvPr userDrawn="1"/>
        </p:nvSpPr>
        <p:spPr>
          <a:xfrm>
            <a:off x="4167580" y="2974915"/>
            <a:ext cx="539645" cy="559459"/>
          </a:xfrm>
          <a:prstGeom prst="ellipse">
            <a:avLst/>
          </a:prstGeom>
          <a:noFill/>
          <a:ln w="25400" cap="flat">
            <a:solidFill>
              <a:schemeClr val="tx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
        <p:nvSpPr>
          <p:cNvPr id="13" name="Oval 12">
            <a:extLst>
              <a:ext uri="{FF2B5EF4-FFF2-40B4-BE49-F238E27FC236}">
                <a16:creationId xmlns:a16="http://schemas.microsoft.com/office/drawing/2014/main" id="{57B0A86F-D0B5-F88A-354B-F5F7ECEA0A58}"/>
              </a:ext>
            </a:extLst>
          </p:cNvPr>
          <p:cNvSpPr/>
          <p:nvPr userDrawn="1"/>
        </p:nvSpPr>
        <p:spPr>
          <a:xfrm>
            <a:off x="7921256" y="4224854"/>
            <a:ext cx="2030818" cy="559459"/>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
        <p:nvSpPr>
          <p:cNvPr id="14" name="Oval 13">
            <a:extLst>
              <a:ext uri="{FF2B5EF4-FFF2-40B4-BE49-F238E27FC236}">
                <a16:creationId xmlns:a16="http://schemas.microsoft.com/office/drawing/2014/main" id="{977EC8FE-8CC9-67A7-47B6-5F4B86B90103}"/>
              </a:ext>
            </a:extLst>
          </p:cNvPr>
          <p:cNvSpPr/>
          <p:nvPr userDrawn="1"/>
        </p:nvSpPr>
        <p:spPr>
          <a:xfrm>
            <a:off x="10710148" y="4913857"/>
            <a:ext cx="539645" cy="559459"/>
          </a:xfrm>
          <a:prstGeom prst="ellipse">
            <a:avLst/>
          </a:prstGeom>
          <a:noFill/>
          <a:ln w="25400" cap="flat">
            <a:solidFill>
              <a:schemeClr val="tx2"/>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28945230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Divider Slide">
    <p:spTree>
      <p:nvGrpSpPr>
        <p:cNvPr id="1" name=""/>
        <p:cNvGrpSpPr/>
        <p:nvPr/>
      </p:nvGrpSpPr>
      <p:grpSpPr>
        <a:xfrm>
          <a:off x="0" y="0"/>
          <a:ext cx="0" cy="0"/>
          <a:chOff x="0" y="0"/>
          <a:chExt cx="0" cy="0"/>
        </a:xfrm>
      </p:grpSpPr>
      <p:sp>
        <p:nvSpPr>
          <p:cNvPr id="10" name="Picture Placeholder 14">
            <a:extLst>
              <a:ext uri="{FF2B5EF4-FFF2-40B4-BE49-F238E27FC236}">
                <a16:creationId xmlns:a16="http://schemas.microsoft.com/office/drawing/2014/main" id="{278B7F14-2B11-7D99-629B-B310F5858CB0}"/>
              </a:ext>
            </a:extLst>
          </p:cNvPr>
          <p:cNvSpPr>
            <a:spLocks noGrp="1"/>
          </p:cNvSpPr>
          <p:nvPr>
            <p:ph type="pic" sz="quarter" idx="10" hasCustomPrompt="1"/>
          </p:nvPr>
        </p:nvSpPr>
        <p:spPr>
          <a:xfrm>
            <a:off x="6033291" y="-2101763"/>
            <a:ext cx="7658015" cy="7658013"/>
          </a:xfrm>
          <a:prstGeom prst="ellipse">
            <a:avLst/>
          </a:prstGeom>
          <a:blipFill>
            <a:blip r:embed="rId2"/>
            <a:stretch>
              <a:fillRect/>
            </a:stretch>
          </a:blipFill>
        </p:spPr>
        <p:txBody>
          <a:bodyPr anchor="ctr"/>
          <a:lstStyle>
            <a:lvl1pPr algn="ctr">
              <a:defRPr>
                <a:solidFill>
                  <a:schemeClr val="tx2"/>
                </a:solidFill>
              </a:defRPr>
            </a:lvl1pPr>
          </a:lstStyle>
          <a:p>
            <a:r>
              <a:rPr lang="en-US" dirty="0"/>
              <a:t>REPLACE</a:t>
            </a:r>
          </a:p>
        </p:txBody>
      </p:sp>
      <p:sp>
        <p:nvSpPr>
          <p:cNvPr id="14" name="Text Placeholder 16">
            <a:extLst>
              <a:ext uri="{FF2B5EF4-FFF2-40B4-BE49-F238E27FC236}">
                <a16:creationId xmlns:a16="http://schemas.microsoft.com/office/drawing/2014/main" id="{DF9BEC90-C202-4618-9311-E5B72FD8838E}"/>
              </a:ext>
            </a:extLst>
          </p:cNvPr>
          <p:cNvSpPr>
            <a:spLocks noGrp="1"/>
          </p:cNvSpPr>
          <p:nvPr>
            <p:ph type="body" sz="quarter" idx="13" hasCustomPrompt="1"/>
          </p:nvPr>
        </p:nvSpPr>
        <p:spPr>
          <a:xfrm>
            <a:off x="497761" y="1842571"/>
            <a:ext cx="539427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smtClean="0">
                <a:ln>
                  <a:noFill/>
                </a:ln>
                <a:solidFill>
                  <a:schemeClr val="tx2"/>
                </a:solidFill>
                <a:effectLst/>
                <a:uFillTx/>
                <a:latin typeface="+mj-lt"/>
                <a:ea typeface="Real Text"/>
                <a:cs typeface="Real Text"/>
                <a:sym typeface="Real Text"/>
              </a:defRPr>
            </a:lvl1pPr>
          </a:lstStyle>
          <a:p>
            <a:pPr lvl="0"/>
            <a:r>
              <a:rPr lang="en-US" dirty="0"/>
              <a:t>Lorem Ipsum</a:t>
            </a:r>
          </a:p>
        </p:txBody>
      </p:sp>
      <p:sp>
        <p:nvSpPr>
          <p:cNvPr id="15" name="Text Placeholder 16">
            <a:extLst>
              <a:ext uri="{FF2B5EF4-FFF2-40B4-BE49-F238E27FC236}">
                <a16:creationId xmlns:a16="http://schemas.microsoft.com/office/drawing/2014/main" id="{C3C6A335-FD32-9A56-A877-D46F9AD24DB3}"/>
              </a:ext>
            </a:extLst>
          </p:cNvPr>
          <p:cNvSpPr>
            <a:spLocks noGrp="1"/>
          </p:cNvSpPr>
          <p:nvPr>
            <p:ph type="body" sz="quarter" idx="14" hasCustomPrompt="1"/>
          </p:nvPr>
        </p:nvSpPr>
        <p:spPr>
          <a:xfrm>
            <a:off x="497761" y="2840575"/>
            <a:ext cx="1820963" cy="367062"/>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2000" b="0" i="0" u="none" strike="noStrike" cap="none" spc="0" normalizeH="0" baseline="0" dirty="0" smtClean="0">
                <a:ln>
                  <a:noFill/>
                </a:ln>
                <a:solidFill>
                  <a:srgbClr val="303030"/>
                </a:solidFill>
                <a:effectLst/>
                <a:uFillTx/>
                <a:latin typeface="+mn-lt"/>
                <a:ea typeface="Helvetica Light"/>
                <a:cs typeface="Helvetica Light"/>
                <a:sym typeface="Helvetica Light"/>
              </a:defRPr>
            </a:lvl1pPr>
          </a:lstStyle>
          <a:p>
            <a:pPr lvl="0"/>
            <a:r>
              <a:rPr lang="en-US" dirty="0"/>
              <a:t>Lorem Ipsum</a:t>
            </a:r>
          </a:p>
        </p:txBody>
      </p:sp>
      <p:sp>
        <p:nvSpPr>
          <p:cNvPr id="11" name="Text Placeholder 16">
            <a:extLst>
              <a:ext uri="{FF2B5EF4-FFF2-40B4-BE49-F238E27FC236}">
                <a16:creationId xmlns:a16="http://schemas.microsoft.com/office/drawing/2014/main" id="{12B756D2-5A25-DE4E-7DDF-DEAB3B435697}"/>
              </a:ext>
            </a:extLst>
          </p:cNvPr>
          <p:cNvSpPr>
            <a:spLocks noGrp="1"/>
          </p:cNvSpPr>
          <p:nvPr>
            <p:ph type="body" sz="quarter" idx="11" hasCustomPrompt="1"/>
          </p:nvPr>
        </p:nvSpPr>
        <p:spPr>
          <a:xfrm>
            <a:off x="497761" y="231976"/>
            <a:ext cx="1820963" cy="982615"/>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000" b="0" i="0" u="none" strike="noStrike" cap="none" spc="0" normalizeH="0" baseline="0" dirty="0" smtClean="0">
                <a:ln>
                  <a:noFill/>
                </a:ln>
                <a:solidFill>
                  <a:srgbClr val="303030"/>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01</a:t>
            </a:r>
          </a:p>
        </p:txBody>
      </p:sp>
      <p:sp>
        <p:nvSpPr>
          <p:cNvPr id="16" name="Text Placeholder 16">
            <a:extLst>
              <a:ext uri="{FF2B5EF4-FFF2-40B4-BE49-F238E27FC236}">
                <a16:creationId xmlns:a16="http://schemas.microsoft.com/office/drawing/2014/main" id="{42CF7866-71B8-5E37-6242-110291E1010D}"/>
              </a:ext>
            </a:extLst>
          </p:cNvPr>
          <p:cNvSpPr>
            <a:spLocks noGrp="1"/>
          </p:cNvSpPr>
          <p:nvPr>
            <p:ph type="body" sz="quarter" idx="15" hasCustomPrompt="1"/>
          </p:nvPr>
        </p:nvSpPr>
        <p:spPr>
          <a:xfrm>
            <a:off x="497761" y="3570870"/>
            <a:ext cx="4947074" cy="2657433"/>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400" b="0" i="0" u="none" strike="noStrike" cap="none" spc="0" normalizeH="0" baseline="0" dirty="0" smtClean="0">
                <a:ln>
                  <a:noFill/>
                </a:ln>
                <a:solidFill>
                  <a:srgbClr val="303030"/>
                </a:solidFill>
                <a:effectLst/>
                <a:uFillTx/>
                <a:latin typeface="+mj-lt"/>
                <a:ea typeface="RealText-Light"/>
                <a:cs typeface="RealText-Light"/>
                <a:sym typeface="Arial"/>
              </a:defRPr>
            </a:lvl1pPr>
          </a:lstStyle>
          <a:p>
            <a:pPr lvl="0"/>
            <a:r>
              <a:rPr lang="en-US" dirty="0"/>
              <a:t>Lorem Ipsum</a:t>
            </a:r>
          </a:p>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a:t>
            </a:r>
          </a:p>
        </p:txBody>
      </p:sp>
      <p:sp>
        <p:nvSpPr>
          <p:cNvPr id="3" name="Text Placeholder 16">
            <a:extLst>
              <a:ext uri="{FF2B5EF4-FFF2-40B4-BE49-F238E27FC236}">
                <a16:creationId xmlns:a16="http://schemas.microsoft.com/office/drawing/2014/main" id="{F0200A61-B5B5-20C3-4371-A45D7E36CB35}"/>
              </a:ext>
            </a:extLst>
          </p:cNvPr>
          <p:cNvSpPr>
            <a:spLocks noGrp="1"/>
          </p:cNvSpPr>
          <p:nvPr>
            <p:ph type="body" sz="quarter" idx="18" hasCustomPrompt="1"/>
          </p:nvPr>
        </p:nvSpPr>
        <p:spPr>
          <a:xfrm>
            <a:off x="497761" y="1268991"/>
            <a:ext cx="2273767" cy="438803"/>
          </a:xfrm>
          <a:prstGeom prst="rect">
            <a:avLst/>
          </a:prstGeom>
          <a:ln>
            <a:solidFill>
              <a:schemeClr val="tx2"/>
            </a:solidFill>
          </a:ln>
        </p:spPr>
        <p:txBody>
          <a:bodyPr lIns="28800" tIns="28800" rIns="28800" bIns="28800" anchor="ctr"/>
          <a:lstStyle>
            <a:lvl1pPr marL="0" marR="0" indent="0" algn="ctr" defTabSz="587115" rtl="0" fontAlgn="auto" latinLnBrk="0" hangingPunct="0">
              <a:lnSpc>
                <a:spcPct val="100000"/>
              </a:lnSpc>
              <a:spcBef>
                <a:spcPts val="100"/>
              </a:spcBef>
              <a:spcAft>
                <a:spcPts val="0"/>
              </a:spcAft>
              <a:buClrTx/>
              <a:buSzTx/>
              <a:buFontTx/>
              <a:buNone/>
              <a:tabLst/>
              <a:defRPr kumimoji="0" lang="en-US" sz="1400" b="0" i="0" u="none" strike="noStrike" cap="none" spc="0" normalizeH="0" baseline="0" dirty="0" smtClean="0">
                <a:ln>
                  <a:noFill/>
                </a:ln>
                <a:solidFill>
                  <a:srgbClr val="303030"/>
                </a:solidFill>
                <a:effectLst/>
                <a:uFillTx/>
                <a:latin typeface="+mj-lt"/>
                <a:ea typeface="Helvetica Light"/>
                <a:cs typeface="Helvetica Light"/>
                <a:sym typeface="Helvetica Light"/>
              </a:defRPr>
            </a:lvl1pPr>
          </a:lstStyle>
          <a:p>
            <a:pPr lvl="0"/>
            <a:r>
              <a:rPr lang="en-US" dirty="0"/>
              <a:t>Lorem Ipsum</a:t>
            </a:r>
          </a:p>
        </p:txBody>
      </p:sp>
    </p:spTree>
    <p:extLst>
      <p:ext uri="{BB962C8B-B14F-4D97-AF65-F5344CB8AC3E}">
        <p14:creationId xmlns:p14="http://schemas.microsoft.com/office/powerpoint/2010/main" val="79092359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vider Slide">
    <p:spTree>
      <p:nvGrpSpPr>
        <p:cNvPr id="1" name=""/>
        <p:cNvGrpSpPr/>
        <p:nvPr/>
      </p:nvGrpSpPr>
      <p:grpSpPr>
        <a:xfrm>
          <a:off x="0" y="0"/>
          <a:ext cx="0" cy="0"/>
          <a:chOff x="0" y="0"/>
          <a:chExt cx="0" cy="0"/>
        </a:xfrm>
      </p:grpSpPr>
      <p:sp>
        <p:nvSpPr>
          <p:cNvPr id="6" name="ThemeColor Title">
            <a:extLst>
              <a:ext uri="{FF2B5EF4-FFF2-40B4-BE49-F238E27FC236}">
                <a16:creationId xmlns:a16="http://schemas.microsoft.com/office/drawing/2014/main" id="{21B2A57C-0600-6FA8-D8B4-09E6BAFF400F}"/>
              </a:ext>
            </a:extLst>
          </p:cNvPr>
          <p:cNvSpPr>
            <a:spLocks noGrp="1"/>
          </p:cNvSpPr>
          <p:nvPr>
            <p:ph type="pic" sz="quarter" idx="47" hasCustomPrompt="1"/>
          </p:nvPr>
        </p:nvSpPr>
        <p:spPr>
          <a:xfrm>
            <a:off x="10340303" y="4371915"/>
            <a:ext cx="476251" cy="476251"/>
          </a:xfrm>
          <a:prstGeom prst="ellipse">
            <a:avLst/>
          </a:prstGeom>
          <a:solidFill>
            <a:srgbClr val="FC5963"/>
          </a:solidFill>
        </p:spPr>
        <p:txBody>
          <a:bodyPr anchor="ctr">
            <a:noAutofit/>
          </a:bodyPr>
          <a:lstStyle>
            <a:lvl1pPr algn="ctr">
              <a:defRPr sz="800">
                <a:solidFill>
                  <a:schemeClr val="bg1"/>
                </a:solidFill>
                <a:latin typeface="Real Text Light" panose="020B0504020101010102" pitchFamily="34" charset="0"/>
              </a:defRPr>
            </a:lvl1pPr>
          </a:lstStyle>
          <a:p>
            <a:r>
              <a:rPr lang="en-US" dirty="0"/>
              <a:t>ICON</a:t>
            </a:r>
          </a:p>
        </p:txBody>
      </p:sp>
      <p:sp>
        <p:nvSpPr>
          <p:cNvPr id="4" name="ThemeColor Title">
            <a:extLst>
              <a:ext uri="{FF2B5EF4-FFF2-40B4-BE49-F238E27FC236}">
                <a16:creationId xmlns:a16="http://schemas.microsoft.com/office/drawing/2014/main" id="{C08E0D2C-C30B-154B-C0C6-3A2B90232DB1}"/>
              </a:ext>
            </a:extLst>
          </p:cNvPr>
          <p:cNvSpPr>
            <a:spLocks noGrp="1"/>
          </p:cNvSpPr>
          <p:nvPr>
            <p:ph type="pic" sz="quarter" idx="46" hasCustomPrompt="1"/>
          </p:nvPr>
        </p:nvSpPr>
        <p:spPr>
          <a:xfrm>
            <a:off x="9118536" y="4363087"/>
            <a:ext cx="476251" cy="476251"/>
          </a:xfrm>
          <a:prstGeom prst="ellipse">
            <a:avLst/>
          </a:prstGeom>
          <a:solidFill>
            <a:srgbClr val="FC5963"/>
          </a:solidFill>
        </p:spPr>
        <p:txBody>
          <a:bodyPr anchor="ctr">
            <a:noAutofit/>
          </a:bodyPr>
          <a:lstStyle>
            <a:lvl1pPr algn="ctr">
              <a:defRPr sz="800">
                <a:solidFill>
                  <a:schemeClr val="bg1"/>
                </a:solidFill>
                <a:latin typeface="Real Text Light" panose="020B0504020101010102" pitchFamily="34" charset="0"/>
              </a:defRPr>
            </a:lvl1pPr>
          </a:lstStyle>
          <a:p>
            <a:r>
              <a:rPr lang="en-US" dirty="0"/>
              <a:t>ICON</a:t>
            </a:r>
          </a:p>
        </p:txBody>
      </p:sp>
      <p:sp>
        <p:nvSpPr>
          <p:cNvPr id="2" name="ThemeColor Title">
            <a:extLst>
              <a:ext uri="{FF2B5EF4-FFF2-40B4-BE49-F238E27FC236}">
                <a16:creationId xmlns:a16="http://schemas.microsoft.com/office/drawing/2014/main" id="{5EC6850A-89EF-B64F-CF1F-30774CEF1189}"/>
              </a:ext>
            </a:extLst>
          </p:cNvPr>
          <p:cNvSpPr>
            <a:spLocks noGrp="1"/>
          </p:cNvSpPr>
          <p:nvPr>
            <p:ph type="pic" sz="quarter" idx="45" hasCustomPrompt="1"/>
          </p:nvPr>
        </p:nvSpPr>
        <p:spPr>
          <a:xfrm>
            <a:off x="7953232" y="4371915"/>
            <a:ext cx="476251" cy="476251"/>
          </a:xfrm>
          <a:prstGeom prst="ellipse">
            <a:avLst/>
          </a:prstGeom>
          <a:solidFill>
            <a:srgbClr val="FC5963"/>
          </a:solidFill>
        </p:spPr>
        <p:txBody>
          <a:bodyPr anchor="ctr">
            <a:noAutofit/>
          </a:bodyPr>
          <a:lstStyle>
            <a:lvl1pPr algn="ctr">
              <a:defRPr sz="800">
                <a:solidFill>
                  <a:schemeClr val="bg1"/>
                </a:solidFill>
                <a:latin typeface="Real Text Light" panose="020B0504020101010102" pitchFamily="34" charset="0"/>
              </a:defRPr>
            </a:lvl1pPr>
          </a:lstStyle>
          <a:p>
            <a:r>
              <a:rPr lang="en-US" dirty="0"/>
              <a:t>ICON</a:t>
            </a:r>
          </a:p>
        </p:txBody>
      </p:sp>
      <p:pic>
        <p:nvPicPr>
          <p:cNvPr id="5" name="Simmons+Simmons – Wordmark – RGB – Coral.png" descr="Simmons+Simmons – Wordmark – RGB – Coral.png">
            <a:extLst>
              <a:ext uri="{FF2B5EF4-FFF2-40B4-BE49-F238E27FC236}">
                <a16:creationId xmlns:a16="http://schemas.microsoft.com/office/drawing/2014/main" id="{01D445A0-9CF7-4D2D-B2CD-FC0404C9B0CE}"/>
              </a:ext>
            </a:extLst>
          </p:cNvPr>
          <p:cNvPicPr>
            <a:picLocks noChangeAspect="1"/>
          </p:cNvPicPr>
          <p:nvPr userDrawn="1"/>
        </p:nvPicPr>
        <p:blipFill>
          <a:blip r:embed="rId2"/>
          <a:stretch>
            <a:fillRect/>
          </a:stretch>
        </p:blipFill>
        <p:spPr>
          <a:xfrm>
            <a:off x="10754802" y="343607"/>
            <a:ext cx="1070437" cy="544853"/>
          </a:xfrm>
          <a:prstGeom prst="rect">
            <a:avLst/>
          </a:prstGeom>
          <a:ln w="12700">
            <a:miter lim="400000"/>
          </a:ln>
        </p:spPr>
      </p:pic>
      <p:sp>
        <p:nvSpPr>
          <p:cNvPr id="22" name="Picture Placeholder 2">
            <a:extLst>
              <a:ext uri="{FF2B5EF4-FFF2-40B4-BE49-F238E27FC236}">
                <a16:creationId xmlns:a16="http://schemas.microsoft.com/office/drawing/2014/main" id="{E56C94A2-F28D-56E8-46A4-8B2E65B5D0DC}"/>
              </a:ext>
            </a:extLst>
          </p:cNvPr>
          <p:cNvSpPr>
            <a:spLocks noGrp="1"/>
          </p:cNvSpPr>
          <p:nvPr>
            <p:ph type="pic" sz="quarter" idx="10" hasCustomPrompt="1"/>
          </p:nvPr>
        </p:nvSpPr>
        <p:spPr>
          <a:xfrm>
            <a:off x="0" y="-1"/>
            <a:ext cx="12192000" cy="3429001"/>
          </a:xfrm>
          <a:prstGeom prst="rect">
            <a:avLst/>
          </a:prstGeom>
          <a:blipFill>
            <a:blip r:embed="rId3"/>
            <a:stretch>
              <a:fillRect/>
            </a:stretch>
          </a:blipFill>
        </p:spPr>
        <p:txBody>
          <a:bodyPr anchor="ctr"/>
          <a:lstStyle>
            <a:lvl1pPr algn="ctr">
              <a:defRPr>
                <a:solidFill>
                  <a:schemeClr val="tx2"/>
                </a:solidFill>
              </a:defRPr>
            </a:lvl1pPr>
          </a:lstStyle>
          <a:p>
            <a:r>
              <a:rPr lang="en-US" dirty="0"/>
              <a:t>REPLACE</a:t>
            </a:r>
          </a:p>
        </p:txBody>
      </p:sp>
      <p:sp>
        <p:nvSpPr>
          <p:cNvPr id="25" name="Text Placeholder 24">
            <a:extLst>
              <a:ext uri="{FF2B5EF4-FFF2-40B4-BE49-F238E27FC236}">
                <a16:creationId xmlns:a16="http://schemas.microsoft.com/office/drawing/2014/main" id="{3A6BA943-A450-BC17-79B5-C6DF8D0A7C29}"/>
              </a:ext>
            </a:extLst>
          </p:cNvPr>
          <p:cNvSpPr>
            <a:spLocks noGrp="1"/>
          </p:cNvSpPr>
          <p:nvPr>
            <p:ph type="body" sz="quarter" idx="11" hasCustomPrompt="1"/>
          </p:nvPr>
        </p:nvSpPr>
        <p:spPr>
          <a:xfrm>
            <a:off x="484968" y="4366760"/>
            <a:ext cx="5394277" cy="998004"/>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6100" b="0" i="0" u="none" strike="noStrike" cap="none" spc="0" normalizeH="0" baseline="0" dirty="0" smtClean="0">
                <a:ln>
                  <a:noFill/>
                </a:ln>
                <a:solidFill>
                  <a:srgbClr val="FC515B"/>
                </a:solidFill>
                <a:effectLst/>
                <a:uFillTx/>
                <a:latin typeface="+mj-lt"/>
                <a:ea typeface="Real Text"/>
                <a:cs typeface="Real Text"/>
                <a:sym typeface="Real Text"/>
              </a:defRPr>
            </a:lvl1pPr>
          </a:lstStyle>
          <a:p>
            <a:pPr lvl="0"/>
            <a:r>
              <a:rPr lang="en-US" dirty="0"/>
              <a:t>Lorem Ipsum</a:t>
            </a:r>
          </a:p>
        </p:txBody>
      </p:sp>
      <p:sp>
        <p:nvSpPr>
          <p:cNvPr id="28" name="Text Placeholder 24">
            <a:extLst>
              <a:ext uri="{FF2B5EF4-FFF2-40B4-BE49-F238E27FC236}">
                <a16:creationId xmlns:a16="http://schemas.microsoft.com/office/drawing/2014/main" id="{8E47FD73-35D2-D114-F9A7-296A5AEB8908}"/>
              </a:ext>
            </a:extLst>
          </p:cNvPr>
          <p:cNvSpPr>
            <a:spLocks noGrp="1"/>
          </p:cNvSpPr>
          <p:nvPr>
            <p:ph type="body" sz="quarter" idx="25" hasCustomPrompt="1"/>
          </p:nvPr>
        </p:nvSpPr>
        <p:spPr>
          <a:xfrm>
            <a:off x="497761" y="5679778"/>
            <a:ext cx="10584987" cy="613283"/>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mn-lt"/>
                <a:ea typeface="RealText-Light"/>
                <a:cs typeface="RealText-Light"/>
                <a:sym typeface="Real Text Light"/>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a:t>
            </a:r>
          </a:p>
        </p:txBody>
      </p:sp>
      <p:sp>
        <p:nvSpPr>
          <p:cNvPr id="23" name="Text Placeholder 24">
            <a:extLst>
              <a:ext uri="{FF2B5EF4-FFF2-40B4-BE49-F238E27FC236}">
                <a16:creationId xmlns:a16="http://schemas.microsoft.com/office/drawing/2014/main" id="{8A961291-6560-08BC-D9AC-BCBB1CC4D652}"/>
              </a:ext>
            </a:extLst>
          </p:cNvPr>
          <p:cNvSpPr>
            <a:spLocks noGrp="1"/>
          </p:cNvSpPr>
          <p:nvPr>
            <p:ph type="body" sz="quarter" idx="24" hasCustomPrompt="1"/>
          </p:nvPr>
        </p:nvSpPr>
        <p:spPr>
          <a:xfrm>
            <a:off x="504157" y="5236108"/>
            <a:ext cx="1820963" cy="367062"/>
          </a:xfrm>
          <a:prstGeom prst="rect">
            <a:avLst/>
          </a:prstGeom>
        </p:spPr>
        <p:txBody>
          <a:bodyPr lIns="28800" tIns="28800" rIns="28800" bIns="28800"/>
          <a:lstStyle>
            <a:lvl1pPr marL="0" marR="0" indent="0" algn="l" defTabSz="587115" rtl="0" fontAlgn="auto" latinLnBrk="0" hangingPunct="0">
              <a:lnSpc>
                <a:spcPct val="100000"/>
              </a:lnSpc>
              <a:spcBef>
                <a:spcPts val="100"/>
              </a:spcBef>
              <a:spcAft>
                <a:spcPts val="0"/>
              </a:spcAft>
              <a:buClrTx/>
              <a:buSzTx/>
              <a:buFontTx/>
              <a:buNone/>
              <a:tabLst/>
              <a:defRPr kumimoji="0" lang="en-US" sz="2000" b="0" i="0" u="none" strike="noStrike" cap="none" spc="0" normalizeH="0" baseline="0" dirty="0" smtClean="0">
                <a:ln>
                  <a:noFill/>
                </a:ln>
                <a:solidFill>
                  <a:srgbClr val="303030"/>
                </a:solidFill>
                <a:effectLst/>
                <a:uFillTx/>
                <a:latin typeface="+mn-lt"/>
                <a:ea typeface="Helvetica Light"/>
                <a:cs typeface="Helvetica Light"/>
                <a:sym typeface="Helvetica Light"/>
              </a:defRPr>
            </a:lvl1pPr>
          </a:lstStyle>
          <a:p>
            <a:pPr lvl="0"/>
            <a:r>
              <a:rPr lang="en-US" dirty="0"/>
              <a:t>Lorem Ipsum</a:t>
            </a:r>
          </a:p>
        </p:txBody>
      </p:sp>
      <p:sp>
        <p:nvSpPr>
          <p:cNvPr id="30" name="Text Placeholder 24">
            <a:extLst>
              <a:ext uri="{FF2B5EF4-FFF2-40B4-BE49-F238E27FC236}">
                <a16:creationId xmlns:a16="http://schemas.microsoft.com/office/drawing/2014/main" id="{5CA4424E-7B05-2F33-6B13-3964DBF8269B}"/>
              </a:ext>
            </a:extLst>
          </p:cNvPr>
          <p:cNvSpPr>
            <a:spLocks noGrp="1"/>
          </p:cNvSpPr>
          <p:nvPr>
            <p:ph type="body" sz="quarter" idx="27" hasCustomPrompt="1"/>
          </p:nvPr>
        </p:nvSpPr>
        <p:spPr>
          <a:xfrm>
            <a:off x="7280877" y="5022934"/>
            <a:ext cx="1820963" cy="243951"/>
          </a:xfrm>
          <a:prstGeom prst="rect">
            <a:avLst/>
          </a:prstGeom>
        </p:spPr>
        <p:txBody>
          <a:bodyPr lIns="28800" tIns="28800" rIns="28800" bIns="28800"/>
          <a:lstStyle>
            <a:lvl1pPr marL="0" marR="0" indent="0" algn="ctr"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32" name="Text Placeholder 24">
            <a:extLst>
              <a:ext uri="{FF2B5EF4-FFF2-40B4-BE49-F238E27FC236}">
                <a16:creationId xmlns:a16="http://schemas.microsoft.com/office/drawing/2014/main" id="{3E73FDA9-3F5E-59A1-6AFD-4FDE47031A99}"/>
              </a:ext>
            </a:extLst>
          </p:cNvPr>
          <p:cNvSpPr>
            <a:spLocks noGrp="1"/>
          </p:cNvSpPr>
          <p:nvPr>
            <p:ph type="body" sz="quarter" idx="28" hasCustomPrompt="1"/>
          </p:nvPr>
        </p:nvSpPr>
        <p:spPr>
          <a:xfrm>
            <a:off x="8448995" y="5022934"/>
            <a:ext cx="1820963" cy="243951"/>
          </a:xfrm>
          <a:prstGeom prst="rect">
            <a:avLst/>
          </a:prstGeom>
        </p:spPr>
        <p:txBody>
          <a:bodyPr lIns="28800" tIns="28800" rIns="28800" bIns="28800"/>
          <a:lstStyle>
            <a:lvl1pPr marL="0" marR="0" indent="0" algn="ctr"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
        <p:nvSpPr>
          <p:cNvPr id="34" name="Text Placeholder 24">
            <a:extLst>
              <a:ext uri="{FF2B5EF4-FFF2-40B4-BE49-F238E27FC236}">
                <a16:creationId xmlns:a16="http://schemas.microsoft.com/office/drawing/2014/main" id="{31DE8298-6A8B-5FCF-4290-08189F8C9F9A}"/>
              </a:ext>
            </a:extLst>
          </p:cNvPr>
          <p:cNvSpPr>
            <a:spLocks noGrp="1"/>
          </p:cNvSpPr>
          <p:nvPr>
            <p:ph type="body" sz="quarter" idx="29" hasCustomPrompt="1"/>
          </p:nvPr>
        </p:nvSpPr>
        <p:spPr>
          <a:xfrm>
            <a:off x="9647157" y="5022934"/>
            <a:ext cx="1820963" cy="243951"/>
          </a:xfrm>
          <a:prstGeom prst="rect">
            <a:avLst/>
          </a:prstGeom>
        </p:spPr>
        <p:txBody>
          <a:bodyPr lIns="28800" tIns="28800" rIns="28800" bIns="28800"/>
          <a:lstStyle>
            <a:lvl1pPr marL="0" marR="0" indent="0" algn="ctr" defTabSz="587115" rtl="0" fontAlgn="auto" latinLnBrk="0" hangingPunct="0">
              <a:lnSpc>
                <a:spcPct val="100000"/>
              </a:lnSpc>
              <a:spcBef>
                <a:spcPts val="100"/>
              </a:spcBef>
              <a:spcAft>
                <a:spcPts val="0"/>
              </a:spcAft>
              <a:buClrTx/>
              <a:buSzTx/>
              <a:buFontTx/>
              <a:buNone/>
              <a:tabLst/>
              <a:defRPr kumimoji="0" lang="en-US" sz="12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Helvetica Light"/>
              </a:defRPr>
            </a:lvl1pPr>
          </a:lstStyle>
          <a:p>
            <a:pPr lvl="0"/>
            <a:r>
              <a:rPr lang="en-US" dirty="0"/>
              <a:t>Title here </a:t>
            </a:r>
          </a:p>
        </p:txBody>
      </p:sp>
    </p:spTree>
    <p:extLst>
      <p:ext uri="{BB962C8B-B14F-4D97-AF65-F5344CB8AC3E}">
        <p14:creationId xmlns:p14="http://schemas.microsoft.com/office/powerpoint/2010/main" val="365617030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Main Content Slide">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D50F8FAA-A8F4-FDE9-11D3-C5E046A6C65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 Text Medium" panose="020B0604020101010102" pitchFamily="34" charset="0"/>
                <a:ea typeface="+mn-ea"/>
                <a:cs typeface="+mn-cs"/>
                <a:sym typeface="Arial"/>
              </a:defRPr>
            </a:lvl1pPr>
          </a:lstStyle>
          <a:p>
            <a:pPr lvl="0"/>
            <a:r>
              <a:rPr lang="en-US" dirty="0"/>
              <a:t>Main title here</a:t>
            </a:r>
          </a:p>
        </p:txBody>
      </p:sp>
      <p:sp>
        <p:nvSpPr>
          <p:cNvPr id="12" name="Text Placeholder 24">
            <a:extLst>
              <a:ext uri="{FF2B5EF4-FFF2-40B4-BE49-F238E27FC236}">
                <a16:creationId xmlns:a16="http://schemas.microsoft.com/office/drawing/2014/main" id="{7514BDE2-EADB-884D-6D58-C9AF79D58917}"/>
              </a:ext>
            </a:extLst>
          </p:cNvPr>
          <p:cNvSpPr>
            <a:spLocks noGrp="1"/>
          </p:cNvSpPr>
          <p:nvPr>
            <p:ph type="body" sz="quarter" idx="25" hasCustomPrompt="1"/>
          </p:nvPr>
        </p:nvSpPr>
        <p:spPr>
          <a:xfrm>
            <a:off x="499287" y="1801838"/>
            <a:ext cx="7177458" cy="4489425"/>
          </a:xfrm>
          <a:prstGeom prst="rect">
            <a:avLst/>
          </a:prstGeom>
        </p:spPr>
        <p:txBody>
          <a:bodyPr lIns="0" tIns="46800" rIns="46800" bIns="46800" numCol="2" spcCol="182880"/>
          <a:lstStyle>
            <a:lvl1pPr marL="0" marR="0" indent="0" algn="l" defTabSz="1070893" rtl="0" eaLnBrk="1" fontAlgn="base" latinLnBrk="0" hangingPunct="1">
              <a:lnSpc>
                <a:spcPct val="100000"/>
              </a:lnSpc>
              <a:spcBef>
                <a:spcPts val="0"/>
              </a:spcBef>
              <a:spcAft>
                <a:spcPts val="600"/>
              </a:spcAft>
              <a:buClrTx/>
              <a:buSzTx/>
              <a:buFontTx/>
              <a:buNone/>
              <a:tabLst/>
              <a:defRPr kumimoji="0" lang="en-US" sz="1200" b="0" i="0" u="none" strike="noStrike" kern="0" cap="none" spc="0" normalizeH="0" baseline="0" dirty="0" smtClean="0">
                <a:ln>
                  <a:noFill/>
                </a:ln>
                <a:solidFill>
                  <a:srgbClr val="2E2E38"/>
                </a:solidFill>
                <a:effectLst/>
                <a:uFillTx/>
                <a:latin typeface="Real Text Light" panose="020B0504020101010102" pitchFamily="34" charset="0"/>
                <a:ea typeface="+mn-ea"/>
                <a:cs typeface="Arial" panose="020B0604020202020204" pitchFamily="34" charset="0"/>
                <a:sym typeface="Arial"/>
              </a:defRPr>
            </a:lvl1pPr>
          </a:lstStyle>
          <a:p>
            <a:pPr>
              <a:defRPr/>
            </a:pPr>
            <a:r>
              <a:rPr lang="en-IN" sz="1200" kern="0" dirty="0">
                <a:solidFill>
                  <a:srgbClr val="2E2E38"/>
                </a:solidFill>
                <a:latin typeface="REALTEXT-LIGHT" panose="020B0504020101010102" pitchFamily="34" charset="77"/>
                <a:cs typeface="Arial" panose="020B0604020202020204" pitchFamily="34" charset="0"/>
              </a:rPr>
              <a:t>Lorem ipsum </a:t>
            </a:r>
            <a:r>
              <a:rPr lang="en-IN" sz="1200" kern="0" dirty="0" err="1">
                <a:solidFill>
                  <a:srgbClr val="2E2E38"/>
                </a:solidFill>
                <a:latin typeface="REALTEXT-LIGHT" panose="020B0504020101010102" pitchFamily="34" charset="77"/>
                <a:cs typeface="Arial" panose="020B0604020202020204" pitchFamily="34" charset="0"/>
              </a:rPr>
              <a:t>dolor</a:t>
            </a:r>
            <a:r>
              <a:rPr lang="en-IN" sz="1200" kern="0" dirty="0">
                <a:solidFill>
                  <a:srgbClr val="2E2E38"/>
                </a:solidFill>
                <a:latin typeface="REALTEXT-LIGHT" panose="020B0504020101010102" pitchFamily="34" charset="77"/>
                <a:cs typeface="Arial" panose="020B0604020202020204" pitchFamily="34" charset="0"/>
              </a:rPr>
              <a:t> sit </a:t>
            </a:r>
            <a:r>
              <a:rPr lang="en-IN" sz="1200" kern="0" dirty="0" err="1">
                <a:solidFill>
                  <a:srgbClr val="2E2E38"/>
                </a:solidFill>
                <a:latin typeface="REALTEXT-LIGHT" panose="020B0504020101010102" pitchFamily="34" charset="77"/>
                <a:cs typeface="Arial" panose="020B0604020202020204" pitchFamily="34" charset="0"/>
              </a:rPr>
              <a:t>amet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consectetur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adipiscing</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sed</a:t>
            </a:r>
            <a:r>
              <a:rPr lang="en-IN" sz="1200" kern="0" dirty="0">
                <a:solidFill>
                  <a:srgbClr val="2E2E38"/>
                </a:solidFill>
                <a:latin typeface="REALTEXT-LIGHT" panose="020B0504020101010102" pitchFamily="34" charset="77"/>
                <a:cs typeface="Arial" panose="020B0604020202020204" pitchFamily="34" charset="0"/>
              </a:rPr>
              <a:t> do </a:t>
            </a:r>
            <a:r>
              <a:rPr lang="en-IN" sz="1200" kern="0" dirty="0" err="1">
                <a:solidFill>
                  <a:srgbClr val="2E2E38"/>
                </a:solidFill>
                <a:latin typeface="REALTEXT-LIGHT" panose="020B0504020101010102" pitchFamily="34" charset="77"/>
                <a:cs typeface="Arial" panose="020B0604020202020204" pitchFamily="34" charset="0"/>
              </a:rPr>
              <a:t>eiusmod</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tempor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incididunt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ut</a:t>
            </a:r>
            <a:r>
              <a:rPr lang="en-IN" sz="1200" kern="0" dirty="0">
                <a:solidFill>
                  <a:srgbClr val="2E2E38"/>
                </a:solidFill>
                <a:latin typeface="REALTEXT-LIGHT" panose="020B0504020101010102" pitchFamily="34" charset="77"/>
                <a:cs typeface="Arial" panose="020B0604020202020204" pitchFamily="34" charset="0"/>
              </a:rPr>
              <a:t> labore et dolore magna </a:t>
            </a:r>
            <a:r>
              <a:rPr lang="en-IN" sz="1200" kern="0" dirty="0" err="1">
                <a:solidFill>
                  <a:srgbClr val="2E2E38"/>
                </a:solidFill>
                <a:latin typeface="REALTEXT-LIGHT" panose="020B0504020101010102" pitchFamily="34" charset="77"/>
                <a:cs typeface="Arial" panose="020B0604020202020204" pitchFamily="34" charset="0"/>
              </a:rPr>
              <a:t>aliqua</a:t>
            </a:r>
            <a:r>
              <a:rPr lang="en-IN" sz="1200" kern="0" dirty="0">
                <a:solidFill>
                  <a:srgbClr val="2E2E38"/>
                </a:solidFill>
                <a:latin typeface="REALTEXT-LIGHT" panose="020B0504020101010102" pitchFamily="34" charset="77"/>
                <a:cs typeface="Arial" panose="020B0604020202020204" pitchFamily="34" charset="0"/>
              </a:rPr>
              <a:t>. Ut </a:t>
            </a:r>
            <a:r>
              <a:rPr lang="en-IN" sz="1200" kern="0" dirty="0" err="1">
                <a:solidFill>
                  <a:srgbClr val="2E2E38"/>
                </a:solidFill>
                <a:latin typeface="REALTEXT-LIGHT" panose="020B0504020101010102" pitchFamily="34" charset="77"/>
                <a:cs typeface="Arial" panose="020B0604020202020204" pitchFamily="34" charset="0"/>
              </a:rPr>
              <a:t>enim</a:t>
            </a:r>
            <a:r>
              <a:rPr lang="en-IN" sz="1200" kern="0" dirty="0">
                <a:solidFill>
                  <a:srgbClr val="2E2E38"/>
                </a:solidFill>
                <a:latin typeface="REALTEXT-LIGHT" panose="020B0504020101010102" pitchFamily="34" charset="77"/>
                <a:cs typeface="Arial" panose="020B0604020202020204" pitchFamily="34" charset="0"/>
              </a:rPr>
              <a:t> ad minim </a:t>
            </a:r>
            <a:r>
              <a:rPr lang="en-IN" sz="1200" kern="0" dirty="0" err="1">
                <a:solidFill>
                  <a:srgbClr val="2E2E38"/>
                </a:solidFill>
                <a:latin typeface="REALTEXT-LIGHT" panose="020B0504020101010102" pitchFamily="34" charset="77"/>
                <a:cs typeface="Arial" panose="020B0604020202020204" pitchFamily="34" charset="0"/>
              </a:rPr>
              <a:t>veniam</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quis</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nostrud</a:t>
            </a:r>
            <a:r>
              <a:rPr lang="en-IN" sz="1200" kern="0" dirty="0">
                <a:solidFill>
                  <a:srgbClr val="2E2E38"/>
                </a:solidFill>
                <a:latin typeface="REALTEXT-LIGHT" panose="020B0504020101010102" pitchFamily="34" charset="77"/>
                <a:cs typeface="Arial" panose="020B0604020202020204" pitchFamily="34" charset="0"/>
              </a:rPr>
              <a:t> exercitation </a:t>
            </a:r>
            <a:r>
              <a:rPr lang="en-IN" sz="1200" kern="0" dirty="0" err="1">
                <a:solidFill>
                  <a:srgbClr val="2E2E38"/>
                </a:solidFill>
                <a:latin typeface="REALTEXT-LIGHT" panose="020B0504020101010102" pitchFamily="34" charset="77"/>
                <a:cs typeface="Arial" panose="020B0604020202020204" pitchFamily="34" charset="0"/>
              </a:rPr>
              <a:t>ullamco</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laboris</a:t>
            </a:r>
            <a:r>
              <a:rPr lang="en-IN" sz="1200" kern="0" dirty="0">
                <a:solidFill>
                  <a:srgbClr val="2E2E38"/>
                </a:solidFill>
                <a:latin typeface="REALTEXT-LIGHT" panose="020B0504020101010102" pitchFamily="34" charset="77"/>
                <a:cs typeface="Arial" panose="020B0604020202020204" pitchFamily="34" charset="0"/>
              </a:rPr>
              <a:t> nisi </a:t>
            </a:r>
            <a:r>
              <a:rPr lang="en-IN" sz="1200" kern="0" dirty="0" err="1">
                <a:solidFill>
                  <a:srgbClr val="2E2E38"/>
                </a:solidFill>
                <a:latin typeface="REALTEXT-LIGHT" panose="020B0504020101010102" pitchFamily="34" charset="77"/>
                <a:cs typeface="Arial" panose="020B0604020202020204" pitchFamily="34" charset="0"/>
              </a:rPr>
              <a:t>ut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aliquip</a:t>
            </a:r>
            <a:r>
              <a:rPr lang="en-IN" sz="1200" kern="0" dirty="0">
                <a:solidFill>
                  <a:srgbClr val="2E2E38"/>
                </a:solidFill>
                <a:latin typeface="REALTEXT-LIGHT" panose="020B0504020101010102" pitchFamily="34" charset="77"/>
                <a:cs typeface="Arial" panose="020B0604020202020204" pitchFamily="34" charset="0"/>
              </a:rPr>
              <a:t> ex </a:t>
            </a:r>
            <a:r>
              <a:rPr lang="en-IN" sz="1200" kern="0" dirty="0" err="1">
                <a:solidFill>
                  <a:srgbClr val="2E2E38"/>
                </a:solidFill>
                <a:latin typeface="REALTEXT-LIGHT" panose="020B0504020101010102" pitchFamily="34" charset="77"/>
                <a:cs typeface="Arial" panose="020B0604020202020204" pitchFamily="34" charset="0"/>
              </a:rPr>
              <a:t>ea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commodo</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consequat</a:t>
            </a:r>
            <a:r>
              <a:rPr lang="en-IN" sz="1200" kern="0" dirty="0">
                <a:solidFill>
                  <a:srgbClr val="2E2E38"/>
                </a:solidFill>
                <a:latin typeface="REALTEXT-LIGHT" panose="020B0504020101010102" pitchFamily="34" charset="77"/>
                <a:cs typeface="Arial" panose="020B0604020202020204" pitchFamily="34" charset="0"/>
              </a:rPr>
              <a:t>. Duis </a:t>
            </a:r>
            <a:r>
              <a:rPr lang="en-IN" sz="1200" kern="0" dirty="0" err="1">
                <a:solidFill>
                  <a:srgbClr val="2E2E38"/>
                </a:solidFill>
                <a:latin typeface="REALTEXT-LIGHT" panose="020B0504020101010102" pitchFamily="34" charset="77"/>
                <a:cs typeface="Arial" panose="020B0604020202020204" pitchFamily="34" charset="0"/>
              </a:rPr>
              <a:t>aute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irure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dolor</a:t>
            </a:r>
            <a:r>
              <a:rPr lang="en-IN" sz="1200" kern="0" dirty="0">
                <a:solidFill>
                  <a:srgbClr val="2E2E38"/>
                </a:solidFill>
                <a:latin typeface="REALTEXT-LIGHT" panose="020B0504020101010102" pitchFamily="34" charset="77"/>
                <a:cs typeface="Arial" panose="020B0604020202020204" pitchFamily="34" charset="0"/>
              </a:rPr>
              <a:t> in </a:t>
            </a:r>
            <a:r>
              <a:rPr lang="en-IN" sz="1200" kern="0" dirty="0" err="1">
                <a:solidFill>
                  <a:srgbClr val="2E2E38"/>
                </a:solidFill>
                <a:latin typeface="REALTEXT-LIGHT" panose="020B0504020101010102" pitchFamily="34" charset="77"/>
                <a:cs typeface="Arial" panose="020B0604020202020204" pitchFamily="34" charset="0"/>
              </a:rPr>
              <a:t>reprehenderit</a:t>
            </a:r>
            <a:r>
              <a:rPr lang="en-IN" sz="1200" kern="0" dirty="0">
                <a:solidFill>
                  <a:srgbClr val="2E2E38"/>
                </a:solidFill>
                <a:latin typeface="REALTEXT-LIGHT" panose="020B0504020101010102" pitchFamily="34" charset="77"/>
                <a:cs typeface="Arial" panose="020B0604020202020204" pitchFamily="34" charset="0"/>
              </a:rPr>
              <a:t> in </a:t>
            </a:r>
            <a:r>
              <a:rPr lang="en-IN" sz="1200" kern="0" dirty="0" err="1">
                <a:solidFill>
                  <a:srgbClr val="2E2E38"/>
                </a:solidFill>
                <a:latin typeface="REALTEXT-LIGHT" panose="020B0504020101010102" pitchFamily="34" charset="77"/>
                <a:cs typeface="Arial" panose="020B0604020202020204" pitchFamily="34" charset="0"/>
              </a:rPr>
              <a:t>voluptate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velit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esse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cillum</a:t>
            </a:r>
            <a:r>
              <a:rPr lang="en-IN" sz="1200" kern="0" dirty="0">
                <a:solidFill>
                  <a:srgbClr val="2E2E38"/>
                </a:solidFill>
                <a:latin typeface="REALTEXT-LIGHT" panose="020B0504020101010102" pitchFamily="34" charset="77"/>
                <a:cs typeface="Arial" panose="020B0604020202020204" pitchFamily="34" charset="0"/>
              </a:rPr>
              <a:t> dolore </a:t>
            </a:r>
            <a:r>
              <a:rPr lang="en-IN" sz="1200" kern="0" dirty="0" err="1">
                <a:solidFill>
                  <a:srgbClr val="2E2E38"/>
                </a:solidFill>
                <a:latin typeface="REALTEXT-LIGHT" panose="020B0504020101010102" pitchFamily="34" charset="77"/>
                <a:cs typeface="Arial" panose="020B0604020202020204" pitchFamily="34" charset="0"/>
              </a:rPr>
              <a:t>eu</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fugiat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nulla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pariatur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Excepteur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sint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occaecat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cupidatat</a:t>
            </a:r>
            <a:r>
              <a:rPr lang="en-IN" sz="1200" kern="0" dirty="0">
                <a:solidFill>
                  <a:srgbClr val="2E2E38"/>
                </a:solidFill>
                <a:latin typeface="REALTEXT-LIGHT" panose="020B0504020101010102" pitchFamily="34" charset="77"/>
                <a:cs typeface="Arial" panose="020B0604020202020204" pitchFamily="34" charset="0"/>
              </a:rPr>
              <a:t> non </a:t>
            </a:r>
            <a:r>
              <a:rPr lang="en-IN" sz="1200" kern="0" dirty="0" err="1">
                <a:solidFill>
                  <a:srgbClr val="2E2E38"/>
                </a:solidFill>
                <a:latin typeface="REALTEXT-LIGHT" panose="020B0504020101010102" pitchFamily="34" charset="77"/>
                <a:cs typeface="Arial" panose="020B0604020202020204" pitchFamily="34" charset="0"/>
              </a:rPr>
              <a:t>proident</a:t>
            </a:r>
            <a:r>
              <a:rPr lang="en-IN" sz="1200" kern="0" dirty="0">
                <a:solidFill>
                  <a:srgbClr val="2E2E38"/>
                </a:solidFill>
                <a:latin typeface="REALTEXT-LIGHT" panose="020B0504020101010102" pitchFamily="34" charset="77"/>
                <a:cs typeface="Arial" panose="020B0604020202020204" pitchFamily="34" charset="0"/>
              </a:rPr>
              <a:t>, sunt in culpa qui </a:t>
            </a:r>
            <a:r>
              <a:rPr lang="en-IN" sz="1200" kern="0" dirty="0" err="1">
                <a:solidFill>
                  <a:srgbClr val="2E2E38"/>
                </a:solidFill>
                <a:latin typeface="REALTEXT-LIGHT" panose="020B0504020101010102" pitchFamily="34" charset="77"/>
                <a:cs typeface="Arial" panose="020B0604020202020204" pitchFamily="34" charset="0"/>
              </a:rPr>
              <a:t>officia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deserunt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mollit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anim</a:t>
            </a:r>
            <a:r>
              <a:rPr lang="en-IN" sz="1200" kern="0" dirty="0">
                <a:solidFill>
                  <a:srgbClr val="2E2E38"/>
                </a:solidFill>
                <a:latin typeface="REALTEXT-LIGHT" panose="020B0504020101010102" pitchFamily="34" charset="77"/>
                <a:cs typeface="Arial" panose="020B0604020202020204" pitchFamily="34" charset="0"/>
              </a:rPr>
              <a:t> id </a:t>
            </a:r>
            <a:r>
              <a:rPr lang="en-IN" sz="1200" kern="0" dirty="0" err="1">
                <a:solidFill>
                  <a:srgbClr val="2E2E38"/>
                </a:solidFill>
                <a:latin typeface="REALTEXT-LIGHT" panose="020B0504020101010102" pitchFamily="34" charset="77"/>
                <a:cs typeface="Arial" panose="020B0604020202020204" pitchFamily="34" charset="0"/>
              </a:rPr>
              <a:t>est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laborumtable</a:t>
            </a:r>
            <a:r>
              <a:rPr lang="en-IN" sz="1200" kern="0" dirty="0">
                <a:solidFill>
                  <a:srgbClr val="2E2E38"/>
                </a:solidFill>
                <a:latin typeface="REALTEXT-LIGHT" panose="020B0504020101010102" pitchFamily="34" charset="77"/>
                <a:cs typeface="Arial" panose="020B0604020202020204" pitchFamily="34" charset="0"/>
              </a:rPr>
              <a:t>.</a:t>
            </a:r>
          </a:p>
          <a:p>
            <a:pPr>
              <a:defRPr/>
            </a:pPr>
            <a:r>
              <a:rPr lang="en-IN" sz="1200" kern="0" dirty="0">
                <a:solidFill>
                  <a:srgbClr val="2E2E38"/>
                </a:solidFill>
                <a:latin typeface="REALTEXT-LIGHT" panose="020B0504020101010102" pitchFamily="34" charset="77"/>
                <a:cs typeface="Arial" panose="020B0604020202020204" pitchFamily="34" charset="0"/>
              </a:rPr>
              <a:t>Lorem ipsum </a:t>
            </a:r>
            <a:r>
              <a:rPr lang="en-IN" sz="1200" kern="0" dirty="0" err="1">
                <a:solidFill>
                  <a:srgbClr val="2E2E38"/>
                </a:solidFill>
                <a:latin typeface="REALTEXT-LIGHT" panose="020B0504020101010102" pitchFamily="34" charset="77"/>
                <a:cs typeface="Arial" panose="020B0604020202020204" pitchFamily="34" charset="0"/>
              </a:rPr>
              <a:t>dolor</a:t>
            </a:r>
            <a:r>
              <a:rPr lang="en-IN" sz="1200" kern="0" dirty="0">
                <a:solidFill>
                  <a:srgbClr val="2E2E38"/>
                </a:solidFill>
                <a:latin typeface="REALTEXT-LIGHT" panose="020B0504020101010102" pitchFamily="34" charset="77"/>
                <a:cs typeface="Arial" panose="020B0604020202020204" pitchFamily="34" charset="0"/>
              </a:rPr>
              <a:t> sit </a:t>
            </a:r>
            <a:r>
              <a:rPr lang="en-IN" sz="1200" kern="0" dirty="0" err="1">
                <a:solidFill>
                  <a:srgbClr val="2E2E38"/>
                </a:solidFill>
                <a:latin typeface="REALTEXT-LIGHT" panose="020B0504020101010102" pitchFamily="34" charset="77"/>
                <a:cs typeface="Arial" panose="020B0604020202020204" pitchFamily="34" charset="0"/>
              </a:rPr>
              <a:t>amet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consectetur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adipiscing</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sed</a:t>
            </a:r>
            <a:r>
              <a:rPr lang="en-IN" sz="1200" kern="0" dirty="0">
                <a:solidFill>
                  <a:srgbClr val="2E2E38"/>
                </a:solidFill>
                <a:latin typeface="REALTEXT-LIGHT" panose="020B0504020101010102" pitchFamily="34" charset="77"/>
                <a:cs typeface="Arial" panose="020B0604020202020204" pitchFamily="34" charset="0"/>
              </a:rPr>
              <a:t> do </a:t>
            </a:r>
            <a:r>
              <a:rPr lang="en-IN" sz="1200" kern="0" dirty="0" err="1">
                <a:solidFill>
                  <a:srgbClr val="2E2E38"/>
                </a:solidFill>
                <a:latin typeface="REALTEXT-LIGHT" panose="020B0504020101010102" pitchFamily="34" charset="77"/>
                <a:cs typeface="Arial" panose="020B0604020202020204" pitchFamily="34" charset="0"/>
              </a:rPr>
              <a:t>eiusmod</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tempor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incididunt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ut</a:t>
            </a:r>
            <a:r>
              <a:rPr lang="en-IN" sz="1200" kern="0" dirty="0">
                <a:solidFill>
                  <a:srgbClr val="2E2E38"/>
                </a:solidFill>
                <a:latin typeface="REALTEXT-LIGHT" panose="020B0504020101010102" pitchFamily="34" charset="77"/>
                <a:cs typeface="Arial" panose="020B0604020202020204" pitchFamily="34" charset="0"/>
              </a:rPr>
              <a:t> labore et dolore magna </a:t>
            </a:r>
            <a:r>
              <a:rPr lang="en-IN" sz="1200" kern="0" dirty="0" err="1">
                <a:solidFill>
                  <a:srgbClr val="2E2E38"/>
                </a:solidFill>
                <a:latin typeface="REALTEXT-LIGHT" panose="020B0504020101010102" pitchFamily="34" charset="77"/>
                <a:cs typeface="Arial" panose="020B0604020202020204" pitchFamily="34" charset="0"/>
              </a:rPr>
              <a:t>aliqua</a:t>
            </a:r>
            <a:r>
              <a:rPr lang="en-IN" sz="1200" kern="0" dirty="0">
                <a:solidFill>
                  <a:srgbClr val="2E2E38"/>
                </a:solidFill>
                <a:latin typeface="REALTEXT-LIGHT" panose="020B0504020101010102" pitchFamily="34" charset="77"/>
                <a:cs typeface="Arial" panose="020B0604020202020204" pitchFamily="34" charset="0"/>
              </a:rPr>
              <a:t>. Ut </a:t>
            </a:r>
            <a:r>
              <a:rPr lang="en-IN" sz="1200" kern="0" dirty="0" err="1">
                <a:solidFill>
                  <a:srgbClr val="2E2E38"/>
                </a:solidFill>
                <a:latin typeface="REALTEXT-LIGHT" panose="020B0504020101010102" pitchFamily="34" charset="77"/>
                <a:cs typeface="Arial" panose="020B0604020202020204" pitchFamily="34" charset="0"/>
              </a:rPr>
              <a:t>enim</a:t>
            </a:r>
            <a:r>
              <a:rPr lang="en-IN" sz="1200" kern="0" dirty="0">
                <a:solidFill>
                  <a:srgbClr val="2E2E38"/>
                </a:solidFill>
                <a:latin typeface="REALTEXT-LIGHT" panose="020B0504020101010102" pitchFamily="34" charset="77"/>
                <a:cs typeface="Arial" panose="020B0604020202020204" pitchFamily="34" charset="0"/>
              </a:rPr>
              <a:t> ad minim </a:t>
            </a:r>
            <a:r>
              <a:rPr lang="en-IN" sz="1200" kern="0" dirty="0" err="1">
                <a:solidFill>
                  <a:srgbClr val="2E2E38"/>
                </a:solidFill>
                <a:latin typeface="REALTEXT-LIGHT" panose="020B0504020101010102" pitchFamily="34" charset="77"/>
                <a:cs typeface="Arial" panose="020B0604020202020204" pitchFamily="34" charset="0"/>
              </a:rPr>
              <a:t>veniam</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quis</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nostrud</a:t>
            </a:r>
            <a:r>
              <a:rPr lang="en-IN" sz="1200" kern="0" dirty="0">
                <a:solidFill>
                  <a:srgbClr val="2E2E38"/>
                </a:solidFill>
                <a:latin typeface="REALTEXT-LIGHT" panose="020B0504020101010102" pitchFamily="34" charset="77"/>
                <a:cs typeface="Arial" panose="020B0604020202020204" pitchFamily="34" charset="0"/>
              </a:rPr>
              <a:t> exercitation </a:t>
            </a:r>
            <a:r>
              <a:rPr lang="en-IN" sz="1200" kern="0" dirty="0" err="1">
                <a:solidFill>
                  <a:srgbClr val="2E2E38"/>
                </a:solidFill>
                <a:latin typeface="REALTEXT-LIGHT" panose="020B0504020101010102" pitchFamily="34" charset="77"/>
                <a:cs typeface="Arial" panose="020B0604020202020204" pitchFamily="34" charset="0"/>
              </a:rPr>
              <a:t>ullamco</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laboris</a:t>
            </a:r>
            <a:r>
              <a:rPr lang="en-IN" sz="1200" kern="0" dirty="0">
                <a:solidFill>
                  <a:srgbClr val="2E2E38"/>
                </a:solidFill>
                <a:latin typeface="REALTEXT-LIGHT" panose="020B0504020101010102" pitchFamily="34" charset="77"/>
                <a:cs typeface="Arial" panose="020B0604020202020204" pitchFamily="34" charset="0"/>
              </a:rPr>
              <a:t> nisi </a:t>
            </a:r>
            <a:r>
              <a:rPr lang="en-IN" sz="1200" kern="0" dirty="0" err="1">
                <a:solidFill>
                  <a:srgbClr val="2E2E38"/>
                </a:solidFill>
                <a:latin typeface="REALTEXT-LIGHT" panose="020B0504020101010102" pitchFamily="34" charset="77"/>
                <a:cs typeface="Arial" panose="020B0604020202020204" pitchFamily="34" charset="0"/>
              </a:rPr>
              <a:t>ut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aliquip</a:t>
            </a:r>
            <a:r>
              <a:rPr lang="en-IN" sz="1200" kern="0" dirty="0">
                <a:solidFill>
                  <a:srgbClr val="2E2E38"/>
                </a:solidFill>
                <a:latin typeface="REALTEXT-LIGHT" panose="020B0504020101010102" pitchFamily="34" charset="77"/>
                <a:cs typeface="Arial" panose="020B0604020202020204" pitchFamily="34" charset="0"/>
              </a:rPr>
              <a:t> ex </a:t>
            </a:r>
            <a:r>
              <a:rPr lang="en-IN" sz="1200" kern="0" dirty="0" err="1">
                <a:solidFill>
                  <a:srgbClr val="2E2E38"/>
                </a:solidFill>
                <a:latin typeface="REALTEXT-LIGHT" panose="020B0504020101010102" pitchFamily="34" charset="77"/>
                <a:cs typeface="Arial" panose="020B0604020202020204" pitchFamily="34" charset="0"/>
              </a:rPr>
              <a:t>ea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commodo</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consequat</a:t>
            </a:r>
            <a:r>
              <a:rPr lang="en-IN" sz="1200" kern="0" dirty="0">
                <a:solidFill>
                  <a:srgbClr val="2E2E38"/>
                </a:solidFill>
                <a:latin typeface="REALTEXT-LIGHT" panose="020B0504020101010102" pitchFamily="34" charset="77"/>
                <a:cs typeface="Arial" panose="020B0604020202020204" pitchFamily="34" charset="0"/>
              </a:rPr>
              <a:t>. Duis </a:t>
            </a:r>
            <a:r>
              <a:rPr lang="en-IN" sz="1200" kern="0" dirty="0" err="1">
                <a:solidFill>
                  <a:srgbClr val="2E2E38"/>
                </a:solidFill>
                <a:latin typeface="REALTEXT-LIGHT" panose="020B0504020101010102" pitchFamily="34" charset="77"/>
                <a:cs typeface="Arial" panose="020B0604020202020204" pitchFamily="34" charset="0"/>
              </a:rPr>
              <a:t>aute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irure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dolor</a:t>
            </a:r>
            <a:r>
              <a:rPr lang="en-IN" sz="1200" kern="0" dirty="0">
                <a:solidFill>
                  <a:srgbClr val="2E2E38"/>
                </a:solidFill>
                <a:latin typeface="REALTEXT-LIGHT" panose="020B0504020101010102" pitchFamily="34" charset="77"/>
                <a:cs typeface="Arial" panose="020B0604020202020204" pitchFamily="34" charset="0"/>
              </a:rPr>
              <a:t> in </a:t>
            </a:r>
            <a:r>
              <a:rPr lang="en-IN" sz="1200" kern="0" dirty="0" err="1">
                <a:solidFill>
                  <a:srgbClr val="2E2E38"/>
                </a:solidFill>
                <a:latin typeface="REALTEXT-LIGHT" panose="020B0504020101010102" pitchFamily="34" charset="77"/>
                <a:cs typeface="Arial" panose="020B0604020202020204" pitchFamily="34" charset="0"/>
              </a:rPr>
              <a:t>reprehenderit</a:t>
            </a:r>
            <a:r>
              <a:rPr lang="en-IN" sz="1200" kern="0" dirty="0">
                <a:solidFill>
                  <a:srgbClr val="2E2E38"/>
                </a:solidFill>
                <a:latin typeface="REALTEXT-LIGHT" panose="020B0504020101010102" pitchFamily="34" charset="77"/>
                <a:cs typeface="Arial" panose="020B0604020202020204" pitchFamily="34" charset="0"/>
              </a:rPr>
              <a:t> in </a:t>
            </a:r>
            <a:r>
              <a:rPr lang="en-IN" sz="1200" kern="0" dirty="0" err="1">
                <a:solidFill>
                  <a:srgbClr val="2E2E38"/>
                </a:solidFill>
                <a:latin typeface="REALTEXT-LIGHT" panose="020B0504020101010102" pitchFamily="34" charset="77"/>
                <a:cs typeface="Arial" panose="020B0604020202020204" pitchFamily="34" charset="0"/>
              </a:rPr>
              <a:t>voluptate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velit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esse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cillum</a:t>
            </a:r>
            <a:r>
              <a:rPr lang="en-IN" sz="1200" kern="0" dirty="0">
                <a:solidFill>
                  <a:srgbClr val="2E2E38"/>
                </a:solidFill>
                <a:latin typeface="REALTEXT-LIGHT" panose="020B0504020101010102" pitchFamily="34" charset="77"/>
                <a:cs typeface="Arial" panose="020B0604020202020204" pitchFamily="34" charset="0"/>
              </a:rPr>
              <a:t> dolore </a:t>
            </a:r>
            <a:r>
              <a:rPr lang="en-IN" sz="1200" kern="0" dirty="0" err="1">
                <a:solidFill>
                  <a:srgbClr val="2E2E38"/>
                </a:solidFill>
                <a:latin typeface="REALTEXT-LIGHT" panose="020B0504020101010102" pitchFamily="34" charset="77"/>
                <a:cs typeface="Arial" panose="020B0604020202020204" pitchFamily="34" charset="0"/>
              </a:rPr>
              <a:t>eu</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fugiat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nulla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pariatur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Excepteur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sint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occaecat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cupidatat</a:t>
            </a:r>
            <a:r>
              <a:rPr lang="en-IN" sz="1200" kern="0" dirty="0">
                <a:solidFill>
                  <a:srgbClr val="2E2E38"/>
                </a:solidFill>
                <a:latin typeface="REALTEXT-LIGHT" panose="020B0504020101010102" pitchFamily="34" charset="77"/>
                <a:cs typeface="Arial" panose="020B0604020202020204" pitchFamily="34" charset="0"/>
              </a:rPr>
              <a:t> non </a:t>
            </a:r>
            <a:r>
              <a:rPr lang="en-IN" sz="1200" kern="0" dirty="0" err="1">
                <a:solidFill>
                  <a:srgbClr val="2E2E38"/>
                </a:solidFill>
                <a:latin typeface="REALTEXT-LIGHT" panose="020B0504020101010102" pitchFamily="34" charset="77"/>
                <a:cs typeface="Arial" panose="020B0604020202020204" pitchFamily="34" charset="0"/>
              </a:rPr>
              <a:t>proident</a:t>
            </a:r>
            <a:r>
              <a:rPr lang="en-IN" sz="1200" kern="0" dirty="0">
                <a:solidFill>
                  <a:srgbClr val="2E2E38"/>
                </a:solidFill>
                <a:latin typeface="REALTEXT-LIGHT" panose="020B0504020101010102" pitchFamily="34" charset="77"/>
                <a:cs typeface="Arial" panose="020B0604020202020204" pitchFamily="34" charset="0"/>
              </a:rPr>
              <a:t>, sunt in culpa qui </a:t>
            </a:r>
            <a:r>
              <a:rPr lang="en-IN" sz="1200" kern="0" dirty="0" err="1">
                <a:solidFill>
                  <a:srgbClr val="2E2E38"/>
                </a:solidFill>
                <a:latin typeface="REALTEXT-LIGHT" panose="020B0504020101010102" pitchFamily="34" charset="77"/>
                <a:cs typeface="Arial" panose="020B0604020202020204" pitchFamily="34" charset="0"/>
              </a:rPr>
              <a:t>officia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deserunt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mollit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anim</a:t>
            </a:r>
            <a:r>
              <a:rPr lang="en-IN" sz="1200" kern="0" dirty="0">
                <a:solidFill>
                  <a:srgbClr val="2E2E38"/>
                </a:solidFill>
                <a:latin typeface="REALTEXT-LIGHT" panose="020B0504020101010102" pitchFamily="34" charset="77"/>
                <a:cs typeface="Arial" panose="020B0604020202020204" pitchFamily="34" charset="0"/>
              </a:rPr>
              <a:t> id </a:t>
            </a:r>
            <a:r>
              <a:rPr lang="en-IN" sz="1200" kern="0" dirty="0" err="1">
                <a:solidFill>
                  <a:srgbClr val="2E2E38"/>
                </a:solidFill>
                <a:latin typeface="REALTEXT-LIGHT" panose="020B0504020101010102" pitchFamily="34" charset="77"/>
                <a:cs typeface="Arial" panose="020B0604020202020204" pitchFamily="34" charset="0"/>
              </a:rPr>
              <a:t>est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laborumtable</a:t>
            </a:r>
            <a:r>
              <a:rPr lang="en-IN" sz="1200" kern="0" dirty="0">
                <a:solidFill>
                  <a:srgbClr val="2E2E38"/>
                </a:solidFill>
                <a:latin typeface="REALTEXT-LIGHT" panose="020B0504020101010102" pitchFamily="34" charset="77"/>
                <a:cs typeface="Arial" panose="020B0604020202020204" pitchFamily="34" charset="0"/>
              </a:rPr>
              <a:t>.</a:t>
            </a:r>
          </a:p>
          <a:p>
            <a:pPr>
              <a:defRPr/>
            </a:pPr>
            <a:r>
              <a:rPr lang="en-IN" sz="1200" kern="0" dirty="0">
                <a:solidFill>
                  <a:srgbClr val="2E2E38"/>
                </a:solidFill>
                <a:latin typeface="REALTEXT-LIGHT" panose="020B0504020101010102" pitchFamily="34" charset="77"/>
                <a:cs typeface="Arial" panose="020B0604020202020204" pitchFamily="34" charset="0"/>
              </a:rPr>
              <a:t>Lorem ipsum </a:t>
            </a:r>
            <a:r>
              <a:rPr lang="en-IN" sz="1200" kern="0" dirty="0" err="1">
                <a:solidFill>
                  <a:srgbClr val="2E2E38"/>
                </a:solidFill>
                <a:latin typeface="REALTEXT-LIGHT" panose="020B0504020101010102" pitchFamily="34" charset="77"/>
                <a:cs typeface="Arial" panose="020B0604020202020204" pitchFamily="34" charset="0"/>
              </a:rPr>
              <a:t>dolor</a:t>
            </a:r>
            <a:r>
              <a:rPr lang="en-IN" sz="1200" kern="0" dirty="0">
                <a:solidFill>
                  <a:srgbClr val="2E2E38"/>
                </a:solidFill>
                <a:latin typeface="REALTEXT-LIGHT" panose="020B0504020101010102" pitchFamily="34" charset="77"/>
                <a:cs typeface="Arial" panose="020B0604020202020204" pitchFamily="34" charset="0"/>
              </a:rPr>
              <a:t> sit </a:t>
            </a:r>
            <a:r>
              <a:rPr lang="en-IN" sz="1200" kern="0" dirty="0" err="1">
                <a:solidFill>
                  <a:srgbClr val="2E2E38"/>
                </a:solidFill>
                <a:latin typeface="REALTEXT-LIGHT" panose="020B0504020101010102" pitchFamily="34" charset="77"/>
                <a:cs typeface="Arial" panose="020B0604020202020204" pitchFamily="34" charset="0"/>
              </a:rPr>
              <a:t>amet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consectetur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velit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esse</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cillum</a:t>
            </a:r>
            <a:r>
              <a:rPr lang="en-IN" sz="1200" kern="0" dirty="0">
                <a:solidFill>
                  <a:srgbClr val="2E2E38"/>
                </a:solidFill>
                <a:latin typeface="REALTEXT-LIGHT" panose="020B0504020101010102" pitchFamily="34" charset="77"/>
                <a:cs typeface="Arial" panose="020B0604020202020204" pitchFamily="34" charset="0"/>
              </a:rPr>
              <a:t> dolore </a:t>
            </a:r>
            <a:r>
              <a:rPr lang="en-IN" sz="1200" kern="0" dirty="0" err="1">
                <a:solidFill>
                  <a:srgbClr val="2E2E38"/>
                </a:solidFill>
                <a:latin typeface="REALTEXT-LIGHT" panose="020B0504020101010102" pitchFamily="34" charset="77"/>
                <a:cs typeface="Arial" panose="020B0604020202020204" pitchFamily="34" charset="0"/>
              </a:rPr>
              <a:t>eu</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fugiat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nulla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pariatur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Excepteur</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sint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occaecat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cupidatat</a:t>
            </a:r>
            <a:r>
              <a:rPr lang="en-IN" sz="1200" kern="0" dirty="0">
                <a:solidFill>
                  <a:srgbClr val="2E2E38"/>
                </a:solidFill>
                <a:latin typeface="REALTEXT-LIGHT" panose="020B0504020101010102" pitchFamily="34" charset="77"/>
                <a:cs typeface="Arial" panose="020B0604020202020204" pitchFamily="34" charset="0"/>
              </a:rPr>
              <a:t> non </a:t>
            </a:r>
            <a:r>
              <a:rPr lang="en-IN" sz="1200" kern="0" dirty="0" err="1">
                <a:solidFill>
                  <a:srgbClr val="2E2E38"/>
                </a:solidFill>
                <a:latin typeface="REALTEXT-LIGHT" panose="020B0504020101010102" pitchFamily="34" charset="77"/>
                <a:cs typeface="Arial" panose="020B0604020202020204" pitchFamily="34" charset="0"/>
              </a:rPr>
              <a:t>proident</a:t>
            </a:r>
            <a:r>
              <a:rPr lang="en-IN" sz="1200" kern="0" dirty="0">
                <a:solidFill>
                  <a:srgbClr val="2E2E38"/>
                </a:solidFill>
                <a:latin typeface="REALTEXT-LIGHT" panose="020B0504020101010102" pitchFamily="34" charset="77"/>
                <a:cs typeface="Arial" panose="020B0604020202020204" pitchFamily="34" charset="0"/>
              </a:rPr>
              <a:t>,</a:t>
            </a:r>
          </a:p>
          <a:p>
            <a:pPr>
              <a:defRPr/>
            </a:pPr>
            <a:r>
              <a:rPr lang="en-IN" sz="1200" kern="0" dirty="0">
                <a:solidFill>
                  <a:srgbClr val="2E2E38"/>
                </a:solidFill>
                <a:latin typeface="REALTEXT-LIGHT" panose="020B0504020101010102" pitchFamily="34" charset="77"/>
                <a:cs typeface="Arial" panose="020B0604020202020204" pitchFamily="34" charset="0"/>
              </a:rPr>
              <a:t> sunt in culpa qui </a:t>
            </a:r>
            <a:r>
              <a:rPr lang="en-IN" sz="1200" kern="0" dirty="0" err="1">
                <a:solidFill>
                  <a:srgbClr val="2E2E38"/>
                </a:solidFill>
                <a:latin typeface="REALTEXT-LIGHT" panose="020B0504020101010102" pitchFamily="34" charset="77"/>
                <a:cs typeface="Arial" panose="020B0604020202020204" pitchFamily="34" charset="0"/>
              </a:rPr>
              <a:t>officia</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deserunt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mollit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anim</a:t>
            </a:r>
            <a:r>
              <a:rPr lang="en-IN" sz="1200" kern="0" dirty="0">
                <a:solidFill>
                  <a:srgbClr val="2E2E38"/>
                </a:solidFill>
                <a:latin typeface="REALTEXT-LIGHT" panose="020B0504020101010102" pitchFamily="34" charset="77"/>
                <a:cs typeface="Arial" panose="020B0604020202020204" pitchFamily="34" charset="0"/>
              </a:rPr>
              <a:t> id </a:t>
            </a:r>
            <a:r>
              <a:rPr lang="en-IN" sz="1200" kern="0" dirty="0" err="1">
                <a:solidFill>
                  <a:srgbClr val="2E2E38"/>
                </a:solidFill>
                <a:latin typeface="REALTEXT-LIGHT" panose="020B0504020101010102" pitchFamily="34" charset="77"/>
                <a:cs typeface="Arial" panose="020B0604020202020204" pitchFamily="34" charset="0"/>
              </a:rPr>
              <a:t>est</a:t>
            </a:r>
            <a:r>
              <a:rPr lang="en-IN" sz="1200" kern="0" dirty="0">
                <a:solidFill>
                  <a:srgbClr val="2E2E38"/>
                </a:solidFill>
                <a:latin typeface="REALTEXT-LIGHT" panose="020B0504020101010102" pitchFamily="34" charset="77"/>
                <a:cs typeface="Arial" panose="020B0604020202020204" pitchFamily="34" charset="0"/>
              </a:rPr>
              <a:t> </a:t>
            </a:r>
            <a:r>
              <a:rPr lang="en-IN" sz="1200" kern="0" dirty="0" err="1">
                <a:solidFill>
                  <a:srgbClr val="2E2E38"/>
                </a:solidFill>
                <a:latin typeface="REALTEXT-LIGHT" panose="020B0504020101010102" pitchFamily="34" charset="77"/>
                <a:cs typeface="Arial" panose="020B0604020202020204" pitchFamily="34" charset="0"/>
              </a:rPr>
              <a:t>laborumtable</a:t>
            </a:r>
            <a:r>
              <a:rPr lang="en-IN" sz="1200" kern="0" dirty="0">
                <a:solidFill>
                  <a:srgbClr val="2E2E38"/>
                </a:solidFill>
                <a:latin typeface="REALTEXT-LIGHT" panose="020B0504020101010102" pitchFamily="34" charset="77"/>
                <a:cs typeface="Arial" panose="020B0604020202020204" pitchFamily="34" charset="0"/>
              </a:rPr>
              <a:t>.</a:t>
            </a:r>
          </a:p>
          <a:p>
            <a:pPr>
              <a:defRPr/>
            </a:pPr>
            <a:endParaRPr lang="en-IN" sz="1200" kern="0" dirty="0">
              <a:solidFill>
                <a:srgbClr val="2E2E38"/>
              </a:solidFill>
              <a:latin typeface="REALTEXT-LIGHT" panose="020B0504020101010102" pitchFamily="34" charset="77"/>
              <a:cs typeface="Arial" panose="020B0604020202020204" pitchFamily="34" charset="0"/>
            </a:endParaRPr>
          </a:p>
        </p:txBody>
      </p:sp>
      <p:sp>
        <p:nvSpPr>
          <p:cNvPr id="11" name="Text Placeholder 24">
            <a:extLst>
              <a:ext uri="{FF2B5EF4-FFF2-40B4-BE49-F238E27FC236}">
                <a16:creationId xmlns:a16="http://schemas.microsoft.com/office/drawing/2014/main" id="{9F5724F3-FCD3-3CE7-B451-1C02C5308777}"/>
              </a:ext>
            </a:extLst>
          </p:cNvPr>
          <p:cNvSpPr>
            <a:spLocks noGrp="1"/>
          </p:cNvSpPr>
          <p:nvPr>
            <p:ph type="body" sz="quarter" idx="24" hasCustomPrompt="1"/>
          </p:nvPr>
        </p:nvSpPr>
        <p:spPr>
          <a:xfrm>
            <a:off x="499287" y="1153442"/>
            <a:ext cx="6540930" cy="279118"/>
          </a:xfrm>
          <a:prstGeom prst="rect">
            <a:avLst/>
          </a:prstGeom>
        </p:spPr>
        <p:txBody>
          <a:bodyPr lIns="0" tIns="46800" rIns="46800" bIns="46800"/>
          <a:lstStyle>
            <a:lvl1pPr marL="0" marR="0" indent="0" algn="l" defTabSz="1070893" rtl="0" eaLnBrk="1" fontAlgn="base" latinLnBrk="0" hangingPunct="1">
              <a:lnSpc>
                <a:spcPct val="100000"/>
              </a:lnSpc>
              <a:spcBef>
                <a:spcPts val="100"/>
              </a:spcBef>
              <a:spcAft>
                <a:spcPts val="0"/>
              </a:spcAft>
              <a:buClrTx/>
              <a:buSzTx/>
              <a:buFontTx/>
              <a:buNone/>
              <a:tabLst/>
              <a:defRPr kumimoji="0" lang="en-US" sz="1200" b="0" i="0" u="none" strike="noStrike" kern="0" cap="none" spc="0" normalizeH="0" baseline="0" dirty="0" smtClean="0">
                <a:ln>
                  <a:noFill/>
                </a:ln>
                <a:solidFill>
                  <a:srgbClr val="2E2E38"/>
                </a:solidFill>
                <a:effectLst/>
                <a:uLnTx/>
                <a:uFillTx/>
                <a:latin typeface="Real Text" panose="020B0504020101010102" pitchFamily="34" charset="77"/>
                <a:ea typeface="+mn-ea"/>
                <a:cs typeface="Arial" panose="020B0604020202020204" pitchFamily="34" charset="0"/>
                <a:sym typeface="Arial"/>
              </a:defRPr>
            </a:lvl1pPr>
            <a:lvl2pPr>
              <a:defRPr sz="1600">
                <a:latin typeface="Real Text" panose="020B0504020101010102"/>
              </a:defRPr>
            </a:lvl2pPr>
          </a:lstStyle>
          <a:p>
            <a:pPr lvl="1">
              <a:spcAft>
                <a:spcPts val="1200"/>
              </a:spcAft>
              <a:defRPr/>
            </a:pPr>
            <a:r>
              <a:rPr lang="en-IN" sz="1200" b="0" dirty="0">
                <a:solidFill>
                  <a:srgbClr val="2E2E38"/>
                </a:solidFill>
                <a:latin typeface="Real Text" panose="020B0504020101010102" pitchFamily="34" charset="77"/>
                <a:cs typeface="Arial" panose="020B0604020202020204" pitchFamily="34" charset="0"/>
              </a:rPr>
              <a:t>[Date] </a:t>
            </a:r>
          </a:p>
        </p:txBody>
      </p:sp>
      <p:sp>
        <p:nvSpPr>
          <p:cNvPr id="14" name="Text Placeholder 24">
            <a:extLst>
              <a:ext uri="{FF2B5EF4-FFF2-40B4-BE49-F238E27FC236}">
                <a16:creationId xmlns:a16="http://schemas.microsoft.com/office/drawing/2014/main" id="{5B90DD37-E285-129D-8EE7-18B8A1A5F81F}"/>
              </a:ext>
            </a:extLst>
          </p:cNvPr>
          <p:cNvSpPr>
            <a:spLocks noGrp="1"/>
          </p:cNvSpPr>
          <p:nvPr>
            <p:ph type="body" sz="quarter" idx="26" hasCustomPrompt="1"/>
          </p:nvPr>
        </p:nvSpPr>
        <p:spPr>
          <a:xfrm>
            <a:off x="8024196" y="2358922"/>
            <a:ext cx="3653454" cy="2246769"/>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a:t>
            </a:r>
          </a:p>
        </p:txBody>
      </p:sp>
      <p:sp>
        <p:nvSpPr>
          <p:cNvPr id="2" name="Text Placeholder 24">
            <a:extLst>
              <a:ext uri="{FF2B5EF4-FFF2-40B4-BE49-F238E27FC236}">
                <a16:creationId xmlns:a16="http://schemas.microsoft.com/office/drawing/2014/main" id="{C67E06E0-F522-916A-7579-E3A1D29F5B7E}"/>
              </a:ext>
            </a:extLst>
          </p:cNvPr>
          <p:cNvSpPr>
            <a:spLocks noGrp="1"/>
          </p:cNvSpPr>
          <p:nvPr>
            <p:ph type="body" sz="quarter" idx="28" hasCustomPrompt="1"/>
          </p:nvPr>
        </p:nvSpPr>
        <p:spPr>
          <a:xfrm>
            <a:off x="499287" y="1469486"/>
            <a:ext cx="6540930" cy="279118"/>
          </a:xfrm>
          <a:prstGeom prst="rect">
            <a:avLst/>
          </a:prstGeom>
        </p:spPr>
        <p:txBody>
          <a:bodyPr lIns="0" tIns="46800" rIns="46800" bIns="46800"/>
          <a:lstStyle>
            <a:lvl1pPr marL="0" marR="0" indent="0" algn="l" defTabSz="1070893" rtl="0" eaLnBrk="1" fontAlgn="base" latinLnBrk="0" hangingPunct="1">
              <a:lnSpc>
                <a:spcPct val="100000"/>
              </a:lnSpc>
              <a:spcBef>
                <a:spcPts val="100"/>
              </a:spcBef>
              <a:spcAft>
                <a:spcPts val="0"/>
              </a:spcAft>
              <a:buClrTx/>
              <a:buSzTx/>
              <a:buFontTx/>
              <a:buNone/>
              <a:tabLst/>
              <a:defRPr kumimoji="0" lang="en-US" sz="1600" b="0" i="0" u="none" strike="noStrike" kern="0" cap="none" spc="0" normalizeH="0" baseline="0" dirty="0" smtClean="0">
                <a:ln>
                  <a:noFill/>
                </a:ln>
                <a:solidFill>
                  <a:srgbClr val="2E2E38"/>
                </a:solidFill>
                <a:effectLst/>
                <a:uLnTx/>
                <a:uFillTx/>
                <a:latin typeface="Real Text" panose="020B0504020101010102"/>
                <a:ea typeface="+mn-ea"/>
                <a:cs typeface="Arial" panose="020B0604020202020204" pitchFamily="34" charset="0"/>
                <a:sym typeface="Arial"/>
              </a:defRPr>
            </a:lvl1pPr>
          </a:lstStyle>
          <a:p>
            <a:pPr>
              <a:defRPr/>
            </a:pPr>
            <a:r>
              <a:rPr lang="en-IN" sz="1200" b="1" kern="0" dirty="0">
                <a:solidFill>
                  <a:srgbClr val="2E2E38"/>
                </a:solidFill>
                <a:latin typeface="Real Text" panose="020B0504020101010102" pitchFamily="34" charset="77"/>
                <a:cs typeface="Arial" panose="020B0604020202020204" pitchFamily="34" charset="0"/>
              </a:rPr>
              <a:t>Dear [recipient]</a:t>
            </a:r>
          </a:p>
        </p:txBody>
      </p:sp>
      <p:sp>
        <p:nvSpPr>
          <p:cNvPr id="6" name="Picture Placeholder 5">
            <a:extLst>
              <a:ext uri="{FF2B5EF4-FFF2-40B4-BE49-F238E27FC236}">
                <a16:creationId xmlns:a16="http://schemas.microsoft.com/office/drawing/2014/main" id="{5297CBF3-D333-F2C8-769B-EEEF105CDF51}"/>
              </a:ext>
            </a:extLst>
          </p:cNvPr>
          <p:cNvSpPr>
            <a:spLocks noGrp="1"/>
          </p:cNvSpPr>
          <p:nvPr>
            <p:ph type="pic" sz="quarter" idx="29"/>
          </p:nvPr>
        </p:nvSpPr>
        <p:spPr>
          <a:xfrm>
            <a:off x="8024195" y="4899259"/>
            <a:ext cx="870120" cy="86852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Tree>
    <p:extLst>
      <p:ext uri="{BB962C8B-B14F-4D97-AF65-F5344CB8AC3E}">
        <p14:creationId xmlns:p14="http://schemas.microsoft.com/office/powerpoint/2010/main" val="244884045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Main Content Slide">
    <p:spTree>
      <p:nvGrpSpPr>
        <p:cNvPr id="1" name=""/>
        <p:cNvGrpSpPr/>
        <p:nvPr/>
      </p:nvGrpSpPr>
      <p:grpSpPr>
        <a:xfrm>
          <a:off x="0" y="0"/>
          <a:ext cx="0" cy="0"/>
          <a:chOff x="0" y="0"/>
          <a:chExt cx="0" cy="0"/>
        </a:xfrm>
      </p:grpSpPr>
      <p:sp>
        <p:nvSpPr>
          <p:cNvPr id="22" name="Text Placeholder 24">
            <a:extLst>
              <a:ext uri="{FF2B5EF4-FFF2-40B4-BE49-F238E27FC236}">
                <a16:creationId xmlns:a16="http://schemas.microsoft.com/office/drawing/2014/main" id="{EC064D12-118C-4D5B-C95A-3D01854E85F5}"/>
              </a:ext>
            </a:extLst>
          </p:cNvPr>
          <p:cNvSpPr>
            <a:spLocks noGrp="1"/>
          </p:cNvSpPr>
          <p:nvPr>
            <p:ph type="body" sz="quarter" idx="44" hasCustomPrompt="1"/>
          </p:nvPr>
        </p:nvSpPr>
        <p:spPr>
          <a:xfrm>
            <a:off x="7543958" y="5151083"/>
            <a:ext cx="4318791" cy="1081508"/>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10" name="Text Placeholder 24">
            <a:extLst>
              <a:ext uri="{FF2B5EF4-FFF2-40B4-BE49-F238E27FC236}">
                <a16:creationId xmlns:a16="http://schemas.microsoft.com/office/drawing/2014/main" id="{D50F8FAA-A8F4-FDE9-11D3-C5E046A6C65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Main title here</a:t>
            </a:r>
          </a:p>
        </p:txBody>
      </p:sp>
      <p:sp>
        <p:nvSpPr>
          <p:cNvPr id="9" name="Text Placeholder 24">
            <a:extLst>
              <a:ext uri="{FF2B5EF4-FFF2-40B4-BE49-F238E27FC236}">
                <a16:creationId xmlns:a16="http://schemas.microsoft.com/office/drawing/2014/main" id="{F035AB5D-866E-ED59-5180-2C0049A3AF59}"/>
              </a:ext>
            </a:extLst>
          </p:cNvPr>
          <p:cNvSpPr>
            <a:spLocks noGrp="1"/>
          </p:cNvSpPr>
          <p:nvPr>
            <p:ph type="body" sz="quarter" idx="28" hasCustomPrompt="1"/>
          </p:nvPr>
        </p:nvSpPr>
        <p:spPr>
          <a:xfrm>
            <a:off x="499286" y="1220785"/>
            <a:ext cx="3222108" cy="340120"/>
          </a:xfrm>
          <a:prstGeom prst="rect">
            <a:avLst/>
          </a:prstGeom>
        </p:spPr>
        <p:txBody>
          <a:bodyPr lIns="0" tIns="0" rIns="0" bIns="0" numCol="1" spcCol="0"/>
          <a:lstStyle>
            <a:lvl1pPr>
              <a:spcBef>
                <a:spcPts val="0"/>
              </a:spcBef>
              <a:spcAft>
                <a:spcPts val="600"/>
              </a:spcAft>
              <a:defRPr sz="1600" b="0">
                <a:solidFill>
                  <a:schemeClr val="tx1"/>
                </a:solidFill>
                <a:latin typeface="+mj-lt"/>
              </a:defRPr>
            </a:lvl1pPr>
          </a:lstStyle>
          <a:p>
            <a:pPr lvl="0"/>
            <a:r>
              <a:rPr lang="en-US" dirty="0"/>
              <a:t>Heading</a:t>
            </a:r>
          </a:p>
          <a:p>
            <a:pPr lvl="0"/>
            <a:endParaRPr lang="en-US" dirty="0"/>
          </a:p>
        </p:txBody>
      </p:sp>
      <p:sp>
        <p:nvSpPr>
          <p:cNvPr id="11" name="Text Placeholder 24">
            <a:extLst>
              <a:ext uri="{FF2B5EF4-FFF2-40B4-BE49-F238E27FC236}">
                <a16:creationId xmlns:a16="http://schemas.microsoft.com/office/drawing/2014/main" id="{33C5D581-5F8D-4C82-D920-1648566CF546}"/>
              </a:ext>
            </a:extLst>
          </p:cNvPr>
          <p:cNvSpPr>
            <a:spLocks noGrp="1"/>
          </p:cNvSpPr>
          <p:nvPr>
            <p:ph type="body" sz="quarter" idx="31" hasCustomPrompt="1"/>
          </p:nvPr>
        </p:nvSpPr>
        <p:spPr>
          <a:xfrm>
            <a:off x="3851789" y="1220785"/>
            <a:ext cx="3222108" cy="340120"/>
          </a:xfrm>
          <a:prstGeom prst="rect">
            <a:avLst/>
          </a:prstGeom>
        </p:spPr>
        <p:txBody>
          <a:bodyPr lIns="0" tIns="0" rIns="0" bIns="0" numCol="1" spcCol="0"/>
          <a:lstStyle>
            <a:lvl1pPr>
              <a:spcBef>
                <a:spcPts val="0"/>
              </a:spcBef>
              <a:spcAft>
                <a:spcPts val="600"/>
              </a:spcAft>
              <a:defRPr sz="1600" b="0">
                <a:solidFill>
                  <a:schemeClr val="tx1"/>
                </a:solidFill>
                <a:latin typeface="+mj-lt"/>
              </a:defRPr>
            </a:lvl1pPr>
          </a:lstStyle>
          <a:p>
            <a:pPr lvl="0"/>
            <a:r>
              <a:rPr lang="en-US" dirty="0"/>
              <a:t>Heading</a:t>
            </a:r>
          </a:p>
          <a:p>
            <a:pPr lvl="0"/>
            <a:endParaRPr lang="en-US" dirty="0"/>
          </a:p>
        </p:txBody>
      </p:sp>
      <p:sp>
        <p:nvSpPr>
          <p:cNvPr id="3" name="Text Placeholder 24">
            <a:extLst>
              <a:ext uri="{FF2B5EF4-FFF2-40B4-BE49-F238E27FC236}">
                <a16:creationId xmlns:a16="http://schemas.microsoft.com/office/drawing/2014/main" id="{6DFAE182-DB5A-6F25-3639-EB2A9FE17F50}"/>
              </a:ext>
            </a:extLst>
          </p:cNvPr>
          <p:cNvSpPr>
            <a:spLocks noGrp="1"/>
          </p:cNvSpPr>
          <p:nvPr>
            <p:ph type="body" sz="quarter" idx="42" hasCustomPrompt="1"/>
          </p:nvPr>
        </p:nvSpPr>
        <p:spPr>
          <a:xfrm>
            <a:off x="499285" y="1684599"/>
            <a:ext cx="3222105" cy="4547992"/>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6" name="Text Placeholder 24">
            <a:extLst>
              <a:ext uri="{FF2B5EF4-FFF2-40B4-BE49-F238E27FC236}">
                <a16:creationId xmlns:a16="http://schemas.microsoft.com/office/drawing/2014/main" id="{9168D54E-D792-880B-0A88-336F64739CF5}"/>
              </a:ext>
            </a:extLst>
          </p:cNvPr>
          <p:cNvSpPr>
            <a:spLocks noGrp="1"/>
          </p:cNvSpPr>
          <p:nvPr>
            <p:ph type="body" sz="quarter" idx="43" hasCustomPrompt="1"/>
          </p:nvPr>
        </p:nvSpPr>
        <p:spPr>
          <a:xfrm>
            <a:off x="3851788" y="1689679"/>
            <a:ext cx="3222105" cy="4547992"/>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23" name="Text Placeholder 24">
            <a:extLst>
              <a:ext uri="{FF2B5EF4-FFF2-40B4-BE49-F238E27FC236}">
                <a16:creationId xmlns:a16="http://schemas.microsoft.com/office/drawing/2014/main" id="{F5962AF4-A07D-DCB0-C493-16C7E74FD4E8}"/>
              </a:ext>
            </a:extLst>
          </p:cNvPr>
          <p:cNvSpPr>
            <a:spLocks noGrp="1"/>
          </p:cNvSpPr>
          <p:nvPr>
            <p:ph type="body" sz="quarter" idx="45" hasCustomPrompt="1"/>
          </p:nvPr>
        </p:nvSpPr>
        <p:spPr>
          <a:xfrm>
            <a:off x="9578759" y="1922934"/>
            <a:ext cx="2030135" cy="793523"/>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24" name="Text Placeholder 24">
            <a:extLst>
              <a:ext uri="{FF2B5EF4-FFF2-40B4-BE49-F238E27FC236}">
                <a16:creationId xmlns:a16="http://schemas.microsoft.com/office/drawing/2014/main" id="{BC28C105-2E57-12B9-CD44-CB9F380D613F}"/>
              </a:ext>
            </a:extLst>
          </p:cNvPr>
          <p:cNvSpPr>
            <a:spLocks noGrp="1"/>
          </p:cNvSpPr>
          <p:nvPr>
            <p:ph type="body" sz="quarter" idx="46" hasCustomPrompt="1"/>
          </p:nvPr>
        </p:nvSpPr>
        <p:spPr>
          <a:xfrm>
            <a:off x="9578759" y="3834628"/>
            <a:ext cx="2030135" cy="793523"/>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25" name="Text Placeholder 24">
            <a:extLst>
              <a:ext uri="{FF2B5EF4-FFF2-40B4-BE49-F238E27FC236}">
                <a16:creationId xmlns:a16="http://schemas.microsoft.com/office/drawing/2014/main" id="{BCEE993C-32EF-6245-86E0-0CF42A1D109E}"/>
              </a:ext>
            </a:extLst>
          </p:cNvPr>
          <p:cNvSpPr>
            <a:spLocks noGrp="1"/>
          </p:cNvSpPr>
          <p:nvPr>
            <p:ph type="body" sz="quarter" idx="47" hasCustomPrompt="1"/>
          </p:nvPr>
        </p:nvSpPr>
        <p:spPr>
          <a:xfrm>
            <a:off x="10209280" y="1441455"/>
            <a:ext cx="1399614" cy="340120"/>
          </a:xfrm>
          <a:prstGeom prst="rect">
            <a:avLst/>
          </a:prstGeom>
        </p:spPr>
        <p:txBody>
          <a:bodyPr lIns="0" tIns="0" rIns="0" bIns="0" numCol="1" spcCol="0"/>
          <a:lstStyle>
            <a:lvl1pPr>
              <a:spcBef>
                <a:spcPts val="0"/>
              </a:spcBef>
              <a:spcAft>
                <a:spcPts val="600"/>
              </a:spcAft>
              <a:defRPr sz="1600" b="0">
                <a:solidFill>
                  <a:srgbClr val="FC515B"/>
                </a:solidFill>
                <a:latin typeface="+mj-lt"/>
              </a:defRPr>
            </a:lvl1pPr>
          </a:lstStyle>
          <a:p>
            <a:pPr lvl="0"/>
            <a:r>
              <a:rPr lang="en-US" dirty="0"/>
              <a:t>Heading</a:t>
            </a:r>
          </a:p>
          <a:p>
            <a:pPr lvl="0"/>
            <a:endParaRPr lang="en-US" dirty="0"/>
          </a:p>
        </p:txBody>
      </p:sp>
      <p:sp>
        <p:nvSpPr>
          <p:cNvPr id="26" name="Text Placeholder 24">
            <a:extLst>
              <a:ext uri="{FF2B5EF4-FFF2-40B4-BE49-F238E27FC236}">
                <a16:creationId xmlns:a16="http://schemas.microsoft.com/office/drawing/2014/main" id="{0C629980-5B76-37F4-229F-CA07D276ACC4}"/>
              </a:ext>
            </a:extLst>
          </p:cNvPr>
          <p:cNvSpPr>
            <a:spLocks noGrp="1"/>
          </p:cNvSpPr>
          <p:nvPr>
            <p:ph type="body" sz="quarter" idx="48" hasCustomPrompt="1"/>
          </p:nvPr>
        </p:nvSpPr>
        <p:spPr>
          <a:xfrm>
            <a:off x="10196658" y="3200870"/>
            <a:ext cx="1399614" cy="340120"/>
          </a:xfrm>
          <a:prstGeom prst="rect">
            <a:avLst/>
          </a:prstGeom>
        </p:spPr>
        <p:txBody>
          <a:bodyPr lIns="0" tIns="0" rIns="0" bIns="0" numCol="1" spcCol="0"/>
          <a:lstStyle>
            <a:lvl1pPr>
              <a:spcBef>
                <a:spcPts val="0"/>
              </a:spcBef>
              <a:spcAft>
                <a:spcPts val="600"/>
              </a:spcAft>
              <a:defRPr sz="1600" b="0">
                <a:solidFill>
                  <a:srgbClr val="FC515B"/>
                </a:solidFill>
                <a:latin typeface="+mj-lt"/>
              </a:defRPr>
            </a:lvl1pPr>
          </a:lstStyle>
          <a:p>
            <a:pPr lvl="0"/>
            <a:r>
              <a:rPr lang="en-US" dirty="0"/>
              <a:t>Heading</a:t>
            </a:r>
          </a:p>
          <a:p>
            <a:pPr lvl="0"/>
            <a:endParaRPr lang="en-US" dirty="0"/>
          </a:p>
        </p:txBody>
      </p:sp>
      <p:sp>
        <p:nvSpPr>
          <p:cNvPr id="28" name="Chart Placeholder 27">
            <a:extLst>
              <a:ext uri="{FF2B5EF4-FFF2-40B4-BE49-F238E27FC236}">
                <a16:creationId xmlns:a16="http://schemas.microsoft.com/office/drawing/2014/main" id="{64B87294-1511-A65B-BEF4-93AEC02DD457}"/>
              </a:ext>
            </a:extLst>
          </p:cNvPr>
          <p:cNvSpPr>
            <a:spLocks noGrp="1"/>
          </p:cNvSpPr>
          <p:nvPr>
            <p:ph type="chart" sz="quarter" idx="49"/>
          </p:nvPr>
        </p:nvSpPr>
        <p:spPr>
          <a:xfrm>
            <a:off x="7497435" y="1444014"/>
            <a:ext cx="1895475" cy="1558925"/>
          </a:xfrm>
          <a:prstGeom prst="rect">
            <a:avLst/>
          </a:prstGeom>
        </p:spPr>
        <p:txBody>
          <a:bodyPr/>
          <a:lstStyle/>
          <a:p>
            <a:r>
              <a:rPr lang="en-US" dirty="0"/>
              <a:t>Click icon to add chart</a:t>
            </a:r>
          </a:p>
        </p:txBody>
      </p:sp>
      <p:sp>
        <p:nvSpPr>
          <p:cNvPr id="29" name="Chart Placeholder 27">
            <a:extLst>
              <a:ext uri="{FF2B5EF4-FFF2-40B4-BE49-F238E27FC236}">
                <a16:creationId xmlns:a16="http://schemas.microsoft.com/office/drawing/2014/main" id="{6630B7C5-81E2-6F17-755B-0E882D1CDB37}"/>
              </a:ext>
            </a:extLst>
          </p:cNvPr>
          <p:cNvSpPr>
            <a:spLocks noGrp="1"/>
          </p:cNvSpPr>
          <p:nvPr>
            <p:ph type="chart" sz="quarter" idx="50"/>
          </p:nvPr>
        </p:nvSpPr>
        <p:spPr>
          <a:xfrm>
            <a:off x="7520606" y="3200662"/>
            <a:ext cx="1895475" cy="1558925"/>
          </a:xfrm>
          <a:prstGeom prst="rect">
            <a:avLst/>
          </a:prstGeom>
        </p:spPr>
        <p:txBody>
          <a:bodyPr/>
          <a:lstStyle/>
          <a:p>
            <a:r>
              <a:rPr lang="en-US" dirty="0"/>
              <a:t>Click icon to add chart</a:t>
            </a:r>
          </a:p>
        </p:txBody>
      </p:sp>
    </p:spTree>
    <p:extLst>
      <p:ext uri="{BB962C8B-B14F-4D97-AF65-F5344CB8AC3E}">
        <p14:creationId xmlns:p14="http://schemas.microsoft.com/office/powerpoint/2010/main" val="220263092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5_Main Content Slide">
    <p:spTree>
      <p:nvGrpSpPr>
        <p:cNvPr id="1" name=""/>
        <p:cNvGrpSpPr/>
        <p:nvPr/>
      </p:nvGrpSpPr>
      <p:grpSpPr>
        <a:xfrm>
          <a:off x="0" y="0"/>
          <a:ext cx="0" cy="0"/>
          <a:chOff x="0" y="0"/>
          <a:chExt cx="0" cy="0"/>
        </a:xfrm>
      </p:grpSpPr>
      <p:sp>
        <p:nvSpPr>
          <p:cNvPr id="25" name="ThemeColor Title">
            <a:extLst>
              <a:ext uri="{FF2B5EF4-FFF2-40B4-BE49-F238E27FC236}">
                <a16:creationId xmlns:a16="http://schemas.microsoft.com/office/drawing/2014/main" id="{9C867A7C-0943-DA44-81DD-0170EAFEAEF3}"/>
              </a:ext>
            </a:extLst>
          </p:cNvPr>
          <p:cNvSpPr>
            <a:spLocks noGrp="1"/>
          </p:cNvSpPr>
          <p:nvPr>
            <p:ph type="body" sz="quarter" idx="31" hasCustomPrompt="1"/>
          </p:nvPr>
        </p:nvSpPr>
        <p:spPr>
          <a:xfrm>
            <a:off x="498320" y="1521803"/>
            <a:ext cx="685003" cy="685003"/>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22" name="Text Placeholder 17">
            <a:extLst>
              <a:ext uri="{FF2B5EF4-FFF2-40B4-BE49-F238E27FC236}">
                <a16:creationId xmlns:a16="http://schemas.microsoft.com/office/drawing/2014/main" id="{5BC7DDF6-1658-9FAD-281D-3FE37A672C74}"/>
              </a:ext>
            </a:extLst>
          </p:cNvPr>
          <p:cNvSpPr>
            <a:spLocks noGrp="1"/>
          </p:cNvSpPr>
          <p:nvPr>
            <p:ph type="body" sz="quarter" idx="12" hasCustomPrompt="1"/>
          </p:nvPr>
        </p:nvSpPr>
        <p:spPr>
          <a:xfrm>
            <a:off x="496888" y="2422845"/>
            <a:ext cx="2151655" cy="1167281"/>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a:t>
            </a:r>
          </a:p>
        </p:txBody>
      </p:sp>
      <p:sp>
        <p:nvSpPr>
          <p:cNvPr id="26" name="ThemeColor Title">
            <a:extLst>
              <a:ext uri="{FF2B5EF4-FFF2-40B4-BE49-F238E27FC236}">
                <a16:creationId xmlns:a16="http://schemas.microsoft.com/office/drawing/2014/main" id="{5434539B-7574-487F-3B8C-05041677C9E0}"/>
              </a:ext>
            </a:extLst>
          </p:cNvPr>
          <p:cNvSpPr>
            <a:spLocks noGrp="1"/>
          </p:cNvSpPr>
          <p:nvPr>
            <p:ph type="body" sz="quarter" idx="32" hasCustomPrompt="1"/>
          </p:nvPr>
        </p:nvSpPr>
        <p:spPr>
          <a:xfrm>
            <a:off x="4419202" y="1521803"/>
            <a:ext cx="685003" cy="685003"/>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27" name="ThemeColor Title">
            <a:extLst>
              <a:ext uri="{FF2B5EF4-FFF2-40B4-BE49-F238E27FC236}">
                <a16:creationId xmlns:a16="http://schemas.microsoft.com/office/drawing/2014/main" id="{5548069B-3417-7F44-0789-E1ED1AB98DFA}"/>
              </a:ext>
            </a:extLst>
          </p:cNvPr>
          <p:cNvSpPr>
            <a:spLocks noGrp="1"/>
          </p:cNvSpPr>
          <p:nvPr>
            <p:ph type="body" sz="quarter" idx="33" hasCustomPrompt="1"/>
          </p:nvPr>
        </p:nvSpPr>
        <p:spPr>
          <a:xfrm>
            <a:off x="8353320" y="1521803"/>
            <a:ext cx="685003" cy="685003"/>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23" name="Text Placeholder 17">
            <a:extLst>
              <a:ext uri="{FF2B5EF4-FFF2-40B4-BE49-F238E27FC236}">
                <a16:creationId xmlns:a16="http://schemas.microsoft.com/office/drawing/2014/main" id="{914355FD-D0BD-228E-F6BC-B7DEB4F71322}"/>
              </a:ext>
            </a:extLst>
          </p:cNvPr>
          <p:cNvSpPr>
            <a:spLocks noGrp="1"/>
          </p:cNvSpPr>
          <p:nvPr>
            <p:ph type="body" sz="quarter" idx="13" hasCustomPrompt="1"/>
          </p:nvPr>
        </p:nvSpPr>
        <p:spPr>
          <a:xfrm>
            <a:off x="4419599" y="2422845"/>
            <a:ext cx="2151655" cy="1167281"/>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a:t>
            </a:r>
          </a:p>
        </p:txBody>
      </p:sp>
      <p:sp>
        <p:nvSpPr>
          <p:cNvPr id="24" name="Text Placeholder 17">
            <a:extLst>
              <a:ext uri="{FF2B5EF4-FFF2-40B4-BE49-F238E27FC236}">
                <a16:creationId xmlns:a16="http://schemas.microsoft.com/office/drawing/2014/main" id="{592F42D8-8DCC-4743-EC23-01753D3F7773}"/>
              </a:ext>
            </a:extLst>
          </p:cNvPr>
          <p:cNvSpPr>
            <a:spLocks noGrp="1"/>
          </p:cNvSpPr>
          <p:nvPr>
            <p:ph type="body" sz="quarter" idx="14" hasCustomPrompt="1"/>
          </p:nvPr>
        </p:nvSpPr>
        <p:spPr>
          <a:xfrm>
            <a:off x="8342310" y="2422845"/>
            <a:ext cx="2151655" cy="1167281"/>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a:t>
            </a:r>
          </a:p>
        </p:txBody>
      </p:sp>
      <p:sp>
        <p:nvSpPr>
          <p:cNvPr id="28" name="Text Placeholder 17">
            <a:extLst>
              <a:ext uri="{FF2B5EF4-FFF2-40B4-BE49-F238E27FC236}">
                <a16:creationId xmlns:a16="http://schemas.microsoft.com/office/drawing/2014/main" id="{CD18A51E-60AD-CB7E-4C6E-BC6A74D44B51}"/>
              </a:ext>
            </a:extLst>
          </p:cNvPr>
          <p:cNvSpPr>
            <a:spLocks noGrp="1"/>
          </p:cNvSpPr>
          <p:nvPr>
            <p:ph type="body" sz="quarter" idx="34" hasCustomPrompt="1"/>
          </p:nvPr>
        </p:nvSpPr>
        <p:spPr>
          <a:xfrm>
            <a:off x="496888" y="4958369"/>
            <a:ext cx="2151655" cy="1167281"/>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a:t>
            </a:r>
          </a:p>
        </p:txBody>
      </p:sp>
      <p:sp>
        <p:nvSpPr>
          <p:cNvPr id="29" name="Text Placeholder 17">
            <a:extLst>
              <a:ext uri="{FF2B5EF4-FFF2-40B4-BE49-F238E27FC236}">
                <a16:creationId xmlns:a16="http://schemas.microsoft.com/office/drawing/2014/main" id="{B8DBB02E-519C-AAF0-AC4B-AF1E33C4F81E}"/>
              </a:ext>
            </a:extLst>
          </p:cNvPr>
          <p:cNvSpPr>
            <a:spLocks noGrp="1"/>
          </p:cNvSpPr>
          <p:nvPr>
            <p:ph type="body" sz="quarter" idx="35" hasCustomPrompt="1"/>
          </p:nvPr>
        </p:nvSpPr>
        <p:spPr>
          <a:xfrm>
            <a:off x="4419599" y="4958369"/>
            <a:ext cx="2151655" cy="1167281"/>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a:t>
            </a:r>
          </a:p>
        </p:txBody>
      </p:sp>
      <p:sp>
        <p:nvSpPr>
          <p:cNvPr id="30" name="Text Placeholder 17">
            <a:extLst>
              <a:ext uri="{FF2B5EF4-FFF2-40B4-BE49-F238E27FC236}">
                <a16:creationId xmlns:a16="http://schemas.microsoft.com/office/drawing/2014/main" id="{3856C02C-A41B-3193-9ABA-2A5D4047B676}"/>
              </a:ext>
            </a:extLst>
          </p:cNvPr>
          <p:cNvSpPr>
            <a:spLocks noGrp="1"/>
          </p:cNvSpPr>
          <p:nvPr>
            <p:ph type="body" sz="quarter" idx="36" hasCustomPrompt="1"/>
          </p:nvPr>
        </p:nvSpPr>
        <p:spPr>
          <a:xfrm>
            <a:off x="8342310" y="4958369"/>
            <a:ext cx="2151655" cy="1167281"/>
          </a:xfrm>
          <a:prstGeom prst="rect">
            <a:avLst/>
          </a:prstGeom>
        </p:spPr>
        <p:txBody>
          <a:bodyPr lIns="28800" tIns="28800" rIns="28800" bIns="28800"/>
          <a:lstStyle>
            <a:lvl1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587115" rtl="0" fontAlgn="auto" latinLnBrk="0" hangingPunct="0">
              <a:lnSpc>
                <a:spcPct val="100000"/>
              </a:lnSpc>
              <a:spcBef>
                <a:spcPts val="51"/>
              </a:spcBef>
              <a:spcAft>
                <a:spcPts val="0"/>
              </a:spcAft>
              <a:buClrTx/>
              <a:buSzTx/>
              <a:buFontTx/>
              <a:buNone/>
              <a:tabLst/>
              <a:defRPr kumimoji="0" lang="en-US" sz="1200"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a:t>Lorem Ipsum is simply dummy text of the printing and typesetting industry. Lorem Ipsum has been the industry's standard dummy text ever since the 1500s. </a:t>
            </a:r>
          </a:p>
        </p:txBody>
      </p:sp>
      <p:sp>
        <p:nvSpPr>
          <p:cNvPr id="21" name="Text Placeholder 24">
            <a:extLst>
              <a:ext uri="{FF2B5EF4-FFF2-40B4-BE49-F238E27FC236}">
                <a16:creationId xmlns:a16="http://schemas.microsoft.com/office/drawing/2014/main" id="{BDD59466-10A7-A84F-480D-F386BB9490D2}"/>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3" name="Picture Placeholder 2">
            <a:extLst>
              <a:ext uri="{FF2B5EF4-FFF2-40B4-BE49-F238E27FC236}">
                <a16:creationId xmlns:a16="http://schemas.microsoft.com/office/drawing/2014/main" id="{9AE5DFE9-247A-DD7C-1C1D-E85B228E97CB}"/>
              </a:ext>
            </a:extLst>
          </p:cNvPr>
          <p:cNvSpPr>
            <a:spLocks noGrp="1"/>
          </p:cNvSpPr>
          <p:nvPr>
            <p:ph type="pic" sz="quarter" idx="37" hasCustomPrompt="1"/>
          </p:nvPr>
        </p:nvSpPr>
        <p:spPr>
          <a:xfrm>
            <a:off x="497921" y="4016969"/>
            <a:ext cx="685800" cy="685800"/>
          </a:xfrm>
          <a:prstGeom prst="ellipse">
            <a:avLst/>
          </a:prstGeom>
        </p:spPr>
        <p:txBody>
          <a:bodyPr anchor="ctr"/>
          <a:lstStyle>
            <a:lvl1pPr algn="ctr">
              <a:defRPr sz="800">
                <a:solidFill>
                  <a:schemeClr val="bg1"/>
                </a:solidFill>
              </a:defRPr>
            </a:lvl1pPr>
          </a:lstStyle>
          <a:p>
            <a:r>
              <a:rPr lang="en-US" dirty="0"/>
              <a:t>ICON</a:t>
            </a:r>
          </a:p>
        </p:txBody>
      </p:sp>
      <p:sp>
        <p:nvSpPr>
          <p:cNvPr id="4" name="Picture Placeholder 2">
            <a:extLst>
              <a:ext uri="{FF2B5EF4-FFF2-40B4-BE49-F238E27FC236}">
                <a16:creationId xmlns:a16="http://schemas.microsoft.com/office/drawing/2014/main" id="{35539DEB-4C5C-547B-FDD8-D077429EB24D}"/>
              </a:ext>
            </a:extLst>
          </p:cNvPr>
          <p:cNvSpPr>
            <a:spLocks noGrp="1"/>
          </p:cNvSpPr>
          <p:nvPr>
            <p:ph type="pic" sz="quarter" idx="38" hasCustomPrompt="1"/>
          </p:nvPr>
        </p:nvSpPr>
        <p:spPr>
          <a:xfrm>
            <a:off x="4418803" y="4016969"/>
            <a:ext cx="685800" cy="685800"/>
          </a:xfrm>
          <a:prstGeom prst="ellipse">
            <a:avLst/>
          </a:prstGeom>
        </p:spPr>
        <p:txBody>
          <a:bodyPr anchor="ctr"/>
          <a:lstStyle>
            <a:lvl1pPr algn="ctr">
              <a:defRPr sz="800">
                <a:solidFill>
                  <a:schemeClr val="bg1"/>
                </a:solidFill>
              </a:defRPr>
            </a:lvl1pPr>
          </a:lstStyle>
          <a:p>
            <a:r>
              <a:rPr lang="en-US" dirty="0"/>
              <a:t>ICON</a:t>
            </a:r>
          </a:p>
        </p:txBody>
      </p:sp>
      <p:sp>
        <p:nvSpPr>
          <p:cNvPr id="6" name="Picture Placeholder 2">
            <a:extLst>
              <a:ext uri="{FF2B5EF4-FFF2-40B4-BE49-F238E27FC236}">
                <a16:creationId xmlns:a16="http://schemas.microsoft.com/office/drawing/2014/main" id="{CF0DF99B-ADF1-A249-2ABC-495A6D3CC02D}"/>
              </a:ext>
            </a:extLst>
          </p:cNvPr>
          <p:cNvSpPr>
            <a:spLocks noGrp="1"/>
          </p:cNvSpPr>
          <p:nvPr>
            <p:ph type="pic" sz="quarter" idx="39" hasCustomPrompt="1"/>
          </p:nvPr>
        </p:nvSpPr>
        <p:spPr>
          <a:xfrm>
            <a:off x="8352921" y="4016969"/>
            <a:ext cx="685800" cy="685800"/>
          </a:xfrm>
          <a:prstGeom prst="ellipse">
            <a:avLst/>
          </a:prstGeom>
        </p:spPr>
        <p:txBody>
          <a:bodyPr anchor="ctr"/>
          <a:lstStyle>
            <a:lvl1pPr algn="ctr">
              <a:defRPr sz="800">
                <a:solidFill>
                  <a:schemeClr val="bg1"/>
                </a:solidFill>
              </a:defRPr>
            </a:lvl1pPr>
          </a:lstStyle>
          <a:p>
            <a:r>
              <a:rPr lang="en-US" dirty="0"/>
              <a:t>ICON</a:t>
            </a:r>
          </a:p>
        </p:txBody>
      </p:sp>
    </p:spTree>
    <p:extLst>
      <p:ext uri="{BB962C8B-B14F-4D97-AF65-F5344CB8AC3E}">
        <p14:creationId xmlns:p14="http://schemas.microsoft.com/office/powerpoint/2010/main" val="335507042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6_Main Content Slide">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861D6F0-0CF7-4A42-56D4-05362FCDFAA0}"/>
              </a:ext>
            </a:extLst>
          </p:cNvPr>
          <p:cNvSpPr>
            <a:spLocks noGrp="1"/>
          </p:cNvSpPr>
          <p:nvPr>
            <p:ph type="body" sz="quarter" idx="11" hasCustomPrompt="1"/>
          </p:nvPr>
        </p:nvSpPr>
        <p:spPr>
          <a:xfrm>
            <a:off x="499287" y="625409"/>
            <a:ext cx="11178363" cy="400110"/>
          </a:xfrm>
          <a:prstGeom prst="rect">
            <a:avLst/>
          </a:prstGeom>
        </p:spPr>
        <p:txBody>
          <a:bodyPr lIns="0" tIns="46800" rIns="46800" bIns="46800"/>
          <a:lstStyle>
            <a:lvl1pPr marL="0" marR="0" indent="0" algn="l" defTabSz="58711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Main title here</a:t>
            </a:r>
          </a:p>
        </p:txBody>
      </p:sp>
      <p:sp>
        <p:nvSpPr>
          <p:cNvPr id="25" name="Text Placeholder 24">
            <a:extLst>
              <a:ext uri="{FF2B5EF4-FFF2-40B4-BE49-F238E27FC236}">
                <a16:creationId xmlns:a16="http://schemas.microsoft.com/office/drawing/2014/main" id="{864B7F6D-AC81-0D01-391F-B49669839A5B}"/>
              </a:ext>
            </a:extLst>
          </p:cNvPr>
          <p:cNvSpPr>
            <a:spLocks noGrp="1"/>
          </p:cNvSpPr>
          <p:nvPr>
            <p:ph type="body" sz="quarter" idx="30" hasCustomPrompt="1"/>
          </p:nvPr>
        </p:nvSpPr>
        <p:spPr>
          <a:xfrm>
            <a:off x="502920" y="1224280"/>
            <a:ext cx="2273096" cy="400110"/>
          </a:xfrm>
          <a:prstGeom prst="rect">
            <a:avLst/>
          </a:prstGeom>
        </p:spPr>
        <p:txBody>
          <a:bodyPr lIns="0" tIns="0" rIns="0" bIns="0"/>
          <a:lstStyle>
            <a:lvl1pPr>
              <a:defRPr kumimoji="0" lang="en-US" sz="1600" b="0" i="0" u="none" strike="noStrike" cap="none" spc="0" normalizeH="0" baseline="0" dirty="0">
                <a:ln>
                  <a:noFill/>
                </a:ln>
                <a:solidFill>
                  <a:srgbClr val="FC515B"/>
                </a:solidFill>
                <a:effectLst/>
                <a:uFillTx/>
                <a:latin typeface="Real Text Medium" panose="020B0604020101010102" pitchFamily="34" charset="0"/>
                <a:ea typeface="+mj-ea"/>
                <a:cs typeface="+mj-cs"/>
                <a:sym typeface="Arial"/>
              </a:defRPr>
            </a:lvl1pPr>
          </a:lstStyle>
          <a:p>
            <a:pPr lvl="0"/>
            <a:r>
              <a:rPr lang="en-US" dirty="0"/>
              <a:t>Heading</a:t>
            </a:r>
          </a:p>
        </p:txBody>
      </p:sp>
      <p:sp>
        <p:nvSpPr>
          <p:cNvPr id="11" name="Text Placeholder 24">
            <a:extLst>
              <a:ext uri="{FF2B5EF4-FFF2-40B4-BE49-F238E27FC236}">
                <a16:creationId xmlns:a16="http://schemas.microsoft.com/office/drawing/2014/main" id="{09284BF2-FCE0-5D46-7133-2B29BBB3D7DA}"/>
              </a:ext>
            </a:extLst>
          </p:cNvPr>
          <p:cNvSpPr>
            <a:spLocks noGrp="1"/>
          </p:cNvSpPr>
          <p:nvPr>
            <p:ph type="body" sz="quarter" idx="26" hasCustomPrompt="1"/>
          </p:nvPr>
        </p:nvSpPr>
        <p:spPr>
          <a:xfrm>
            <a:off x="8905052" y="1889260"/>
            <a:ext cx="2773665" cy="2893100"/>
          </a:xfrm>
          <a:prstGeom prst="rect">
            <a:avLst/>
          </a:prstGeom>
        </p:spPr>
        <p:txBody>
          <a:bodyPr lIns="90000" tIns="46800" rIns="90000" bIns="46800"/>
          <a:lstStyle>
            <a:lvl1pPr marL="0" marR="0" indent="0" algn="l" defTabSz="58711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a:t>
            </a:r>
          </a:p>
        </p:txBody>
      </p:sp>
      <p:sp>
        <p:nvSpPr>
          <p:cNvPr id="26" name="Text Placeholder 24">
            <a:extLst>
              <a:ext uri="{FF2B5EF4-FFF2-40B4-BE49-F238E27FC236}">
                <a16:creationId xmlns:a16="http://schemas.microsoft.com/office/drawing/2014/main" id="{C9C9CD45-2C14-97C7-5A1B-798DB89AC265}"/>
              </a:ext>
            </a:extLst>
          </p:cNvPr>
          <p:cNvSpPr>
            <a:spLocks noGrp="1"/>
          </p:cNvSpPr>
          <p:nvPr>
            <p:ph type="body" sz="quarter" idx="31" hasCustomPrompt="1"/>
          </p:nvPr>
        </p:nvSpPr>
        <p:spPr>
          <a:xfrm>
            <a:off x="3296866" y="1224280"/>
            <a:ext cx="2273096" cy="400110"/>
          </a:xfrm>
          <a:prstGeom prst="rect">
            <a:avLst/>
          </a:prstGeom>
        </p:spPr>
        <p:txBody>
          <a:bodyPr lIns="0" tIns="0" rIns="0" bIns="0"/>
          <a:lstStyle>
            <a:lvl1pPr>
              <a:defRPr kumimoji="0" lang="en-US" sz="1600" b="0" i="0" u="none" strike="noStrike" cap="none" spc="0" normalizeH="0" baseline="0" dirty="0">
                <a:ln>
                  <a:noFill/>
                </a:ln>
                <a:solidFill>
                  <a:srgbClr val="FC515B"/>
                </a:solidFill>
                <a:effectLst/>
                <a:uFillTx/>
                <a:latin typeface="Real Text Medium" panose="020B0604020101010102" pitchFamily="34" charset="0"/>
                <a:ea typeface="+mj-ea"/>
                <a:cs typeface="+mj-cs"/>
                <a:sym typeface="Arial"/>
              </a:defRPr>
            </a:lvl1pPr>
          </a:lstStyle>
          <a:p>
            <a:pPr lvl="0"/>
            <a:r>
              <a:rPr lang="en-US" dirty="0"/>
              <a:t>Heading</a:t>
            </a:r>
          </a:p>
        </p:txBody>
      </p:sp>
      <p:sp>
        <p:nvSpPr>
          <p:cNvPr id="27" name="Text Placeholder 24">
            <a:extLst>
              <a:ext uri="{FF2B5EF4-FFF2-40B4-BE49-F238E27FC236}">
                <a16:creationId xmlns:a16="http://schemas.microsoft.com/office/drawing/2014/main" id="{0F494EB9-9BA7-C197-39B1-327B27D2E544}"/>
              </a:ext>
            </a:extLst>
          </p:cNvPr>
          <p:cNvSpPr>
            <a:spLocks noGrp="1"/>
          </p:cNvSpPr>
          <p:nvPr>
            <p:ph type="body" sz="quarter" idx="32" hasCustomPrompt="1"/>
          </p:nvPr>
        </p:nvSpPr>
        <p:spPr>
          <a:xfrm>
            <a:off x="6098432" y="1224280"/>
            <a:ext cx="2273096" cy="400110"/>
          </a:xfrm>
          <a:prstGeom prst="rect">
            <a:avLst/>
          </a:prstGeom>
        </p:spPr>
        <p:txBody>
          <a:bodyPr lIns="0" tIns="0" rIns="0" bIns="0"/>
          <a:lstStyle>
            <a:lvl1pPr>
              <a:defRPr kumimoji="0" lang="en-US" sz="1600" b="0" i="0" u="none" strike="noStrike" cap="none" spc="0" normalizeH="0" baseline="0" dirty="0">
                <a:ln>
                  <a:noFill/>
                </a:ln>
                <a:solidFill>
                  <a:srgbClr val="FC515B"/>
                </a:solidFill>
                <a:effectLst/>
                <a:uFillTx/>
                <a:latin typeface="Real Text Medium" panose="020B0604020101010102" pitchFamily="34" charset="0"/>
                <a:ea typeface="+mj-ea"/>
                <a:cs typeface="+mj-cs"/>
                <a:sym typeface="Arial"/>
              </a:defRPr>
            </a:lvl1pPr>
          </a:lstStyle>
          <a:p>
            <a:pPr lvl="0"/>
            <a:r>
              <a:rPr lang="en-US" dirty="0"/>
              <a:t>Heading</a:t>
            </a:r>
          </a:p>
        </p:txBody>
      </p:sp>
      <p:sp>
        <p:nvSpPr>
          <p:cNvPr id="3" name="Text Placeholder 24">
            <a:extLst>
              <a:ext uri="{FF2B5EF4-FFF2-40B4-BE49-F238E27FC236}">
                <a16:creationId xmlns:a16="http://schemas.microsoft.com/office/drawing/2014/main" id="{CB83E15C-0FC3-CA9D-5F9D-2B593100DED5}"/>
              </a:ext>
            </a:extLst>
          </p:cNvPr>
          <p:cNvSpPr>
            <a:spLocks noGrp="1"/>
          </p:cNvSpPr>
          <p:nvPr>
            <p:ph type="body" sz="quarter" idx="33" hasCustomPrompt="1"/>
          </p:nvPr>
        </p:nvSpPr>
        <p:spPr>
          <a:xfrm>
            <a:off x="502920" y="1747675"/>
            <a:ext cx="2273096" cy="2143130"/>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Real Text Medium" panose="020B0604020101010102" pitchFamily="34" charset="0"/>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Pellentesque</a:t>
            </a:r>
            <a:r>
              <a:rPr lang="en-US" dirty="0"/>
              <a:t> </a:t>
            </a:r>
            <a:r>
              <a:rPr lang="en-US" dirty="0" err="1"/>
              <a:t>commodo</a:t>
            </a:r>
            <a:r>
              <a:rPr lang="en-US" dirty="0"/>
              <a:t> </a:t>
            </a:r>
            <a:r>
              <a:rPr lang="en-US" dirty="0" err="1"/>
              <a:t>viverra</a:t>
            </a:r>
            <a:r>
              <a:rPr lang="en-US" dirty="0"/>
              <a:t> </a:t>
            </a:r>
            <a:r>
              <a:rPr lang="en-US" dirty="0" err="1"/>
              <a:t>nisl</a:t>
            </a:r>
            <a:r>
              <a:rPr lang="en-US" dirty="0"/>
              <a:t> </a:t>
            </a:r>
            <a:r>
              <a:rPr lang="en-US" dirty="0" err="1"/>
              <a:t>eget</a:t>
            </a:r>
            <a:r>
              <a:rPr lang="en-US" dirty="0"/>
              <a:t> semper.  </a:t>
            </a:r>
          </a:p>
        </p:txBody>
      </p:sp>
      <p:sp>
        <p:nvSpPr>
          <p:cNvPr id="6" name="Text Placeholder 24">
            <a:extLst>
              <a:ext uri="{FF2B5EF4-FFF2-40B4-BE49-F238E27FC236}">
                <a16:creationId xmlns:a16="http://schemas.microsoft.com/office/drawing/2014/main" id="{C7A32B93-E271-E3C1-B71D-E0B72C240584}"/>
              </a:ext>
            </a:extLst>
          </p:cNvPr>
          <p:cNvSpPr>
            <a:spLocks noGrp="1"/>
          </p:cNvSpPr>
          <p:nvPr>
            <p:ph type="body" sz="quarter" idx="34" hasCustomPrompt="1"/>
          </p:nvPr>
        </p:nvSpPr>
        <p:spPr>
          <a:xfrm>
            <a:off x="3296866" y="1752755"/>
            <a:ext cx="2273096" cy="2143130"/>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Real Text Medium" panose="020B0604020101010102" pitchFamily="34" charset="0"/>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Pellentesque</a:t>
            </a:r>
            <a:r>
              <a:rPr lang="en-US" dirty="0"/>
              <a:t> </a:t>
            </a:r>
            <a:r>
              <a:rPr lang="en-US" dirty="0" err="1"/>
              <a:t>commodo</a:t>
            </a:r>
            <a:r>
              <a:rPr lang="en-US" dirty="0"/>
              <a:t> </a:t>
            </a:r>
            <a:r>
              <a:rPr lang="en-US" dirty="0" err="1"/>
              <a:t>viverra</a:t>
            </a:r>
            <a:r>
              <a:rPr lang="en-US" dirty="0"/>
              <a:t> </a:t>
            </a:r>
            <a:r>
              <a:rPr lang="en-US" dirty="0" err="1"/>
              <a:t>nisl</a:t>
            </a:r>
            <a:r>
              <a:rPr lang="en-US" dirty="0"/>
              <a:t> </a:t>
            </a:r>
            <a:r>
              <a:rPr lang="en-US" dirty="0" err="1"/>
              <a:t>eget</a:t>
            </a:r>
            <a:r>
              <a:rPr lang="en-US" dirty="0"/>
              <a:t> semper.  </a:t>
            </a:r>
          </a:p>
        </p:txBody>
      </p:sp>
      <p:sp>
        <p:nvSpPr>
          <p:cNvPr id="7" name="Text Placeholder 24">
            <a:extLst>
              <a:ext uri="{FF2B5EF4-FFF2-40B4-BE49-F238E27FC236}">
                <a16:creationId xmlns:a16="http://schemas.microsoft.com/office/drawing/2014/main" id="{0CA8863D-60CF-357B-0CEE-6A32D5FA6C96}"/>
              </a:ext>
            </a:extLst>
          </p:cNvPr>
          <p:cNvSpPr>
            <a:spLocks noGrp="1"/>
          </p:cNvSpPr>
          <p:nvPr>
            <p:ph type="body" sz="quarter" idx="35" hasCustomPrompt="1"/>
          </p:nvPr>
        </p:nvSpPr>
        <p:spPr>
          <a:xfrm>
            <a:off x="6098432" y="1752755"/>
            <a:ext cx="2273096" cy="2143130"/>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Real Text Medium" panose="020B0604020101010102" pitchFamily="34" charset="0"/>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r>
              <a:rPr lang="en-US" dirty="0"/>
              <a:t> </a:t>
            </a:r>
            <a:r>
              <a:rPr lang="en-US" dirty="0" err="1"/>
              <a:t>scelerisque</a:t>
            </a:r>
            <a:r>
              <a:rPr lang="en-US" dirty="0"/>
              <a:t>. Sed </a:t>
            </a:r>
            <a:r>
              <a:rPr lang="en-US" dirty="0" err="1"/>
              <a:t>euismod</a:t>
            </a:r>
            <a:r>
              <a:rPr lang="en-US" dirty="0"/>
              <a:t> </a:t>
            </a:r>
            <a:r>
              <a:rPr lang="en-US" dirty="0" err="1"/>
              <a:t>tristique</a:t>
            </a:r>
            <a:r>
              <a:rPr lang="en-US" dirty="0"/>
              <a:t> </a:t>
            </a:r>
            <a:r>
              <a:rPr lang="en-US" dirty="0" err="1"/>
              <a:t>urna</a:t>
            </a:r>
            <a:r>
              <a:rPr lang="en-US" dirty="0"/>
              <a:t>, sit </a:t>
            </a:r>
            <a:r>
              <a:rPr lang="en-US" dirty="0" err="1"/>
              <a:t>amet</a:t>
            </a:r>
            <a:r>
              <a:rPr lang="en-US" dirty="0"/>
              <a:t> </a:t>
            </a:r>
            <a:r>
              <a:rPr lang="en-US" dirty="0" err="1"/>
              <a:t>molestie</a:t>
            </a:r>
            <a:r>
              <a:rPr lang="en-US" dirty="0"/>
              <a:t> </a:t>
            </a:r>
            <a:r>
              <a:rPr lang="en-US" dirty="0" err="1"/>
              <a:t>augue</a:t>
            </a:r>
            <a:r>
              <a:rPr lang="en-US" dirty="0"/>
              <a:t> </a:t>
            </a:r>
            <a:r>
              <a:rPr lang="en-US" dirty="0" err="1"/>
              <a:t>bibendum</a:t>
            </a:r>
            <a:r>
              <a:rPr lang="en-US" dirty="0"/>
              <a:t> </a:t>
            </a:r>
            <a:r>
              <a:rPr lang="en-US" dirty="0" err="1"/>
              <a:t>blandit</a:t>
            </a:r>
            <a:r>
              <a:rPr lang="en-US" dirty="0"/>
              <a:t>. Proin ac </a:t>
            </a:r>
            <a:r>
              <a:rPr lang="en-US" dirty="0" err="1"/>
              <a:t>arcu</a:t>
            </a:r>
            <a:r>
              <a:rPr lang="en-US" dirty="0"/>
              <a:t> </a:t>
            </a:r>
            <a:r>
              <a:rPr lang="en-US" dirty="0" err="1"/>
              <a:t>eget</a:t>
            </a:r>
            <a:r>
              <a:rPr lang="en-US" dirty="0"/>
              <a:t> </a:t>
            </a:r>
            <a:r>
              <a:rPr lang="en-US" dirty="0" err="1"/>
              <a:t>neque</a:t>
            </a:r>
            <a:r>
              <a:rPr lang="en-US" dirty="0"/>
              <a:t> </a:t>
            </a:r>
            <a:r>
              <a:rPr lang="en-US" dirty="0" err="1"/>
              <a:t>feugiat</a:t>
            </a:r>
            <a:r>
              <a:rPr lang="en-US" dirty="0"/>
              <a:t> </a:t>
            </a:r>
            <a:r>
              <a:rPr lang="en-US" dirty="0" err="1"/>
              <a:t>egestas</a:t>
            </a:r>
            <a:r>
              <a:rPr lang="en-US" dirty="0"/>
              <a:t> </a:t>
            </a:r>
            <a:r>
              <a:rPr lang="en-US" dirty="0" err="1"/>
              <a:t>quis</a:t>
            </a:r>
            <a:r>
              <a:rPr lang="en-US" dirty="0"/>
              <a:t> sed </a:t>
            </a:r>
            <a:r>
              <a:rPr lang="en-US" dirty="0" err="1"/>
              <a:t>risus</a:t>
            </a:r>
            <a:r>
              <a:rPr lang="en-US" dirty="0"/>
              <a:t>. </a:t>
            </a:r>
            <a:r>
              <a:rPr lang="en-US" dirty="0" err="1"/>
              <a:t>Pellentesque</a:t>
            </a:r>
            <a:r>
              <a:rPr lang="en-US" dirty="0"/>
              <a:t> </a:t>
            </a:r>
            <a:r>
              <a:rPr lang="en-US" dirty="0" err="1"/>
              <a:t>commodo</a:t>
            </a:r>
            <a:r>
              <a:rPr lang="en-US" dirty="0"/>
              <a:t> </a:t>
            </a:r>
            <a:r>
              <a:rPr lang="en-US" dirty="0" err="1"/>
              <a:t>viverra</a:t>
            </a:r>
            <a:r>
              <a:rPr lang="en-US" dirty="0"/>
              <a:t> </a:t>
            </a:r>
            <a:r>
              <a:rPr lang="en-US" dirty="0" err="1"/>
              <a:t>nisl</a:t>
            </a:r>
            <a:r>
              <a:rPr lang="en-US" dirty="0"/>
              <a:t> </a:t>
            </a:r>
            <a:r>
              <a:rPr lang="en-US" dirty="0" err="1"/>
              <a:t>eget</a:t>
            </a:r>
            <a:r>
              <a:rPr lang="en-US" dirty="0"/>
              <a:t> semper.  </a:t>
            </a:r>
          </a:p>
        </p:txBody>
      </p:sp>
      <p:sp>
        <p:nvSpPr>
          <p:cNvPr id="8" name="Text Placeholder 24">
            <a:extLst>
              <a:ext uri="{FF2B5EF4-FFF2-40B4-BE49-F238E27FC236}">
                <a16:creationId xmlns:a16="http://schemas.microsoft.com/office/drawing/2014/main" id="{1843FBBA-532C-414A-6BB6-0DE5EB9938BF}"/>
              </a:ext>
            </a:extLst>
          </p:cNvPr>
          <p:cNvSpPr>
            <a:spLocks noGrp="1"/>
          </p:cNvSpPr>
          <p:nvPr>
            <p:ph type="body" sz="quarter" idx="36" hasCustomPrompt="1"/>
          </p:nvPr>
        </p:nvSpPr>
        <p:spPr>
          <a:xfrm>
            <a:off x="502920" y="4784677"/>
            <a:ext cx="2273096" cy="370779"/>
          </a:xfrm>
          <a:prstGeom prst="rect">
            <a:avLst/>
          </a:prstGeom>
        </p:spPr>
        <p:txBody>
          <a:bodyPr lIns="0" tIns="0" rIns="0" bIns="0" anchor="b"/>
          <a:lstStyle>
            <a:lvl1pPr>
              <a:defRPr kumimoji="0" lang="en-US" sz="1400" b="1"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a:t>Key benefits</a:t>
            </a:r>
          </a:p>
        </p:txBody>
      </p:sp>
      <p:sp>
        <p:nvSpPr>
          <p:cNvPr id="10" name="Text Placeholder 24">
            <a:extLst>
              <a:ext uri="{FF2B5EF4-FFF2-40B4-BE49-F238E27FC236}">
                <a16:creationId xmlns:a16="http://schemas.microsoft.com/office/drawing/2014/main" id="{1F9FC38E-40D6-0BFC-5C75-B9C61BB4C80A}"/>
              </a:ext>
            </a:extLst>
          </p:cNvPr>
          <p:cNvSpPr>
            <a:spLocks noGrp="1"/>
          </p:cNvSpPr>
          <p:nvPr>
            <p:ph type="body" sz="quarter" idx="37" hasCustomPrompt="1"/>
          </p:nvPr>
        </p:nvSpPr>
        <p:spPr>
          <a:xfrm>
            <a:off x="3296866" y="4789757"/>
            <a:ext cx="2273096" cy="370779"/>
          </a:xfrm>
          <a:prstGeom prst="rect">
            <a:avLst/>
          </a:prstGeom>
        </p:spPr>
        <p:txBody>
          <a:bodyPr lIns="0" tIns="0" rIns="0" bIns="0" anchor="b"/>
          <a:lstStyle>
            <a:lvl1pPr>
              <a:defRPr kumimoji="0" lang="en-US" sz="1400" b="1"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a:t>Key benefits</a:t>
            </a:r>
          </a:p>
        </p:txBody>
      </p:sp>
      <p:sp>
        <p:nvSpPr>
          <p:cNvPr id="12" name="Text Placeholder 24">
            <a:extLst>
              <a:ext uri="{FF2B5EF4-FFF2-40B4-BE49-F238E27FC236}">
                <a16:creationId xmlns:a16="http://schemas.microsoft.com/office/drawing/2014/main" id="{19E02698-1665-9A49-C470-55D10EF9EAD4}"/>
              </a:ext>
            </a:extLst>
          </p:cNvPr>
          <p:cNvSpPr>
            <a:spLocks noGrp="1"/>
          </p:cNvSpPr>
          <p:nvPr>
            <p:ph type="body" sz="quarter" idx="38" hasCustomPrompt="1"/>
          </p:nvPr>
        </p:nvSpPr>
        <p:spPr>
          <a:xfrm>
            <a:off x="6098432" y="4789757"/>
            <a:ext cx="2273096" cy="370779"/>
          </a:xfrm>
          <a:prstGeom prst="rect">
            <a:avLst/>
          </a:prstGeom>
        </p:spPr>
        <p:txBody>
          <a:bodyPr lIns="0" tIns="0" rIns="0" bIns="0" anchor="b"/>
          <a:lstStyle>
            <a:lvl1pPr>
              <a:defRPr kumimoji="0" lang="en-US" sz="1400" b="1"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a:t>Key benefits</a:t>
            </a:r>
          </a:p>
        </p:txBody>
      </p:sp>
      <p:sp>
        <p:nvSpPr>
          <p:cNvPr id="13" name="Text Placeholder 24">
            <a:extLst>
              <a:ext uri="{FF2B5EF4-FFF2-40B4-BE49-F238E27FC236}">
                <a16:creationId xmlns:a16="http://schemas.microsoft.com/office/drawing/2014/main" id="{46916B8C-6623-B68F-5F88-6D54F86862AF}"/>
              </a:ext>
            </a:extLst>
          </p:cNvPr>
          <p:cNvSpPr>
            <a:spLocks noGrp="1"/>
          </p:cNvSpPr>
          <p:nvPr>
            <p:ph type="body" sz="quarter" idx="39" hasCustomPrompt="1"/>
          </p:nvPr>
        </p:nvSpPr>
        <p:spPr>
          <a:xfrm>
            <a:off x="502920" y="5228240"/>
            <a:ext cx="2273096" cy="370779"/>
          </a:xfrm>
          <a:prstGeom prst="rect">
            <a:avLst/>
          </a:prstGeom>
        </p:spPr>
        <p:txBody>
          <a:bodyPr lIns="0" tIns="0" rIns="0" bIns="0"/>
          <a:lstStyle>
            <a:lvl1pPr marL="285750" indent="-285750">
              <a:buFont typeface="Arial" panose="020B0604020202020204" pitchFamily="34" charset="0"/>
              <a:buChar char="•"/>
              <a:defRPr kumimoji="0" lang="en-US" sz="1200" b="0" i="0" u="none" strike="noStrike" cap="none" spc="0" normalizeH="0" baseline="0" dirty="0">
                <a:ln>
                  <a:noFill/>
                </a:ln>
                <a:solidFill>
                  <a:schemeClr val="tx1"/>
                </a:solidFill>
                <a:effectLst/>
                <a:uFillTx/>
                <a:latin typeface="RealText-Light" panose="020B0504020101010102" pitchFamily="34" charset="0"/>
                <a:ea typeface="+mj-ea"/>
                <a:cs typeface="+mj-cs"/>
                <a:sym typeface="Arial"/>
              </a:defRPr>
            </a:lvl1pPr>
          </a:lstStyle>
          <a:p>
            <a:pPr lvl="0"/>
            <a:r>
              <a:rPr lang="en-US" dirty="0" err="1"/>
              <a:t>xxxxxxxxxxxxx</a:t>
            </a:r>
            <a:endParaRPr lang="en-US" dirty="0"/>
          </a:p>
          <a:p>
            <a:pPr marL="285750" marR="0" lvl="0" indent="-285750" algn="l" defTabSz="587115" rtl="0" eaLnBrk="1" fontAlgn="auto" latinLnBrk="0" hangingPunct="1">
              <a:lnSpc>
                <a:spcPct val="100000"/>
              </a:lnSpc>
              <a:spcBef>
                <a:spcPts val="51"/>
              </a:spcBef>
              <a:spcAft>
                <a:spcPts val="0"/>
              </a:spcAft>
              <a:buClrTx/>
              <a:buSzTx/>
              <a:buFont typeface="Arial" panose="020B0604020202020204" pitchFamily="34" charset="0"/>
              <a:buChar char="•"/>
              <a:tabLst/>
              <a:defRPr/>
            </a:pPr>
            <a:r>
              <a:rPr lang="en-US" dirty="0" err="1"/>
              <a:t>xxxxxxxxxxxxx</a:t>
            </a:r>
            <a:endParaRPr lang="en-US" dirty="0"/>
          </a:p>
          <a:p>
            <a:pPr marL="285750" marR="0" lvl="0" indent="-285750" algn="l" defTabSz="587115" rtl="0" eaLnBrk="1" fontAlgn="auto" latinLnBrk="0" hangingPunct="1">
              <a:lnSpc>
                <a:spcPct val="100000"/>
              </a:lnSpc>
              <a:spcBef>
                <a:spcPts val="51"/>
              </a:spcBef>
              <a:spcAft>
                <a:spcPts val="0"/>
              </a:spcAft>
              <a:buClrTx/>
              <a:buSzTx/>
              <a:buFont typeface="Arial" panose="020B0604020202020204" pitchFamily="34" charset="0"/>
              <a:buChar char="•"/>
              <a:tabLst/>
              <a:defRPr/>
            </a:pPr>
            <a:r>
              <a:rPr lang="en-US" dirty="0" err="1"/>
              <a:t>xxxxxxxxxxxxx</a:t>
            </a:r>
            <a:endParaRPr lang="en-US" dirty="0"/>
          </a:p>
          <a:p>
            <a:pPr lvl="0"/>
            <a:endParaRPr lang="en-US" dirty="0"/>
          </a:p>
        </p:txBody>
      </p:sp>
      <p:sp>
        <p:nvSpPr>
          <p:cNvPr id="14" name="Text Placeholder 24">
            <a:extLst>
              <a:ext uri="{FF2B5EF4-FFF2-40B4-BE49-F238E27FC236}">
                <a16:creationId xmlns:a16="http://schemas.microsoft.com/office/drawing/2014/main" id="{3CDC5EF0-18B7-86EF-E278-2ECF4F8D1B2C}"/>
              </a:ext>
            </a:extLst>
          </p:cNvPr>
          <p:cNvSpPr>
            <a:spLocks noGrp="1"/>
          </p:cNvSpPr>
          <p:nvPr>
            <p:ph type="body" sz="quarter" idx="40" hasCustomPrompt="1"/>
          </p:nvPr>
        </p:nvSpPr>
        <p:spPr>
          <a:xfrm>
            <a:off x="3296866" y="5233320"/>
            <a:ext cx="2273096" cy="370779"/>
          </a:xfrm>
          <a:prstGeom prst="rect">
            <a:avLst/>
          </a:prstGeom>
        </p:spPr>
        <p:txBody>
          <a:bodyPr lIns="0" tIns="0" rIns="0" bIns="0"/>
          <a:lstStyle>
            <a:lvl1pPr marL="285750" indent="-285750">
              <a:buFont typeface="Arial" panose="020B0604020202020204" pitchFamily="34" charset="0"/>
              <a:buChar char="•"/>
              <a:defRPr kumimoji="0" lang="en-US" sz="1200" b="0" i="0" u="none" strike="noStrike" cap="none" spc="0" normalizeH="0" baseline="0" dirty="0">
                <a:ln>
                  <a:noFill/>
                </a:ln>
                <a:solidFill>
                  <a:schemeClr val="tx1"/>
                </a:solidFill>
                <a:effectLst/>
                <a:uFillTx/>
                <a:latin typeface="RealText-Light" panose="020B0504020101010102" pitchFamily="34" charset="0"/>
                <a:ea typeface="+mj-ea"/>
                <a:cs typeface="+mj-cs"/>
                <a:sym typeface="Arial"/>
              </a:defRPr>
            </a:lvl1pPr>
          </a:lstStyle>
          <a:p>
            <a:pPr lvl="0"/>
            <a:r>
              <a:rPr lang="en-US" dirty="0" err="1"/>
              <a:t>xxxxxxxxxxxxx</a:t>
            </a:r>
            <a:endParaRPr lang="en-US" dirty="0"/>
          </a:p>
          <a:p>
            <a:pPr marL="285750" marR="0" lvl="0" indent="-285750" algn="l" defTabSz="587115" rtl="0" eaLnBrk="1" fontAlgn="auto" latinLnBrk="0" hangingPunct="1">
              <a:lnSpc>
                <a:spcPct val="100000"/>
              </a:lnSpc>
              <a:spcBef>
                <a:spcPts val="51"/>
              </a:spcBef>
              <a:spcAft>
                <a:spcPts val="0"/>
              </a:spcAft>
              <a:buClrTx/>
              <a:buSzTx/>
              <a:buFont typeface="Arial" panose="020B0604020202020204" pitchFamily="34" charset="0"/>
              <a:buChar char="•"/>
              <a:tabLst/>
              <a:defRPr/>
            </a:pPr>
            <a:r>
              <a:rPr lang="en-US" dirty="0" err="1"/>
              <a:t>xxxxxxxxxxxxx</a:t>
            </a:r>
            <a:endParaRPr lang="en-US" dirty="0"/>
          </a:p>
          <a:p>
            <a:pPr marL="285750" marR="0" lvl="0" indent="-285750" algn="l" defTabSz="587115" rtl="0" eaLnBrk="1" fontAlgn="auto" latinLnBrk="0" hangingPunct="1">
              <a:lnSpc>
                <a:spcPct val="100000"/>
              </a:lnSpc>
              <a:spcBef>
                <a:spcPts val="51"/>
              </a:spcBef>
              <a:spcAft>
                <a:spcPts val="0"/>
              </a:spcAft>
              <a:buClrTx/>
              <a:buSzTx/>
              <a:buFont typeface="Arial" panose="020B0604020202020204" pitchFamily="34" charset="0"/>
              <a:buChar char="•"/>
              <a:tabLst/>
              <a:defRPr/>
            </a:pPr>
            <a:r>
              <a:rPr lang="en-US" dirty="0" err="1"/>
              <a:t>xxxxxxxxxxxxx</a:t>
            </a:r>
            <a:endParaRPr lang="en-US" dirty="0"/>
          </a:p>
          <a:p>
            <a:pPr lvl="0"/>
            <a:endParaRPr lang="en-US" dirty="0"/>
          </a:p>
        </p:txBody>
      </p:sp>
      <p:sp>
        <p:nvSpPr>
          <p:cNvPr id="15" name="Text Placeholder 24">
            <a:extLst>
              <a:ext uri="{FF2B5EF4-FFF2-40B4-BE49-F238E27FC236}">
                <a16:creationId xmlns:a16="http://schemas.microsoft.com/office/drawing/2014/main" id="{7E9D7CCE-BEE7-7415-9F67-CE5D8FBF218A}"/>
              </a:ext>
            </a:extLst>
          </p:cNvPr>
          <p:cNvSpPr>
            <a:spLocks noGrp="1"/>
          </p:cNvSpPr>
          <p:nvPr>
            <p:ph type="body" sz="quarter" idx="41" hasCustomPrompt="1"/>
          </p:nvPr>
        </p:nvSpPr>
        <p:spPr>
          <a:xfrm>
            <a:off x="6098432" y="5233320"/>
            <a:ext cx="2273096" cy="370779"/>
          </a:xfrm>
          <a:prstGeom prst="rect">
            <a:avLst/>
          </a:prstGeom>
        </p:spPr>
        <p:txBody>
          <a:bodyPr lIns="0" tIns="0" rIns="0" bIns="0"/>
          <a:lstStyle>
            <a:lvl1pPr marL="285750" indent="-285750">
              <a:buFont typeface="Arial" panose="020B0604020202020204" pitchFamily="34" charset="0"/>
              <a:buChar char="•"/>
              <a:defRPr kumimoji="0" lang="en-US" sz="1200" b="0" i="0" u="none" strike="noStrike" cap="none" spc="0" normalizeH="0" baseline="0" dirty="0">
                <a:ln>
                  <a:noFill/>
                </a:ln>
                <a:solidFill>
                  <a:schemeClr val="tx1"/>
                </a:solidFill>
                <a:effectLst/>
                <a:uFillTx/>
                <a:latin typeface="RealText-Light" panose="020B0504020101010102" pitchFamily="34" charset="0"/>
                <a:ea typeface="+mj-ea"/>
                <a:cs typeface="+mj-cs"/>
                <a:sym typeface="Arial"/>
              </a:defRPr>
            </a:lvl1pPr>
          </a:lstStyle>
          <a:p>
            <a:pPr lvl="0"/>
            <a:r>
              <a:rPr lang="en-US" dirty="0" err="1"/>
              <a:t>xxxxxxxxxxxxx</a:t>
            </a:r>
            <a:endParaRPr lang="en-US" dirty="0"/>
          </a:p>
          <a:p>
            <a:pPr marL="285750" marR="0" lvl="0" indent="-285750" algn="l" defTabSz="587115" rtl="0" eaLnBrk="1" fontAlgn="auto" latinLnBrk="0" hangingPunct="1">
              <a:lnSpc>
                <a:spcPct val="100000"/>
              </a:lnSpc>
              <a:spcBef>
                <a:spcPts val="51"/>
              </a:spcBef>
              <a:spcAft>
                <a:spcPts val="0"/>
              </a:spcAft>
              <a:buClrTx/>
              <a:buSzTx/>
              <a:buFont typeface="Arial" panose="020B0604020202020204" pitchFamily="34" charset="0"/>
              <a:buChar char="•"/>
              <a:tabLst/>
              <a:defRPr/>
            </a:pPr>
            <a:r>
              <a:rPr lang="en-US" dirty="0" err="1"/>
              <a:t>xxxxxxxxxxxxx</a:t>
            </a:r>
            <a:endParaRPr lang="en-US" dirty="0"/>
          </a:p>
          <a:p>
            <a:pPr marL="285750" marR="0" lvl="0" indent="-285750" algn="l" defTabSz="587115" rtl="0" eaLnBrk="1" fontAlgn="auto" latinLnBrk="0" hangingPunct="1">
              <a:lnSpc>
                <a:spcPct val="100000"/>
              </a:lnSpc>
              <a:spcBef>
                <a:spcPts val="51"/>
              </a:spcBef>
              <a:spcAft>
                <a:spcPts val="0"/>
              </a:spcAft>
              <a:buClrTx/>
              <a:buSzTx/>
              <a:buFont typeface="Arial" panose="020B0604020202020204" pitchFamily="34" charset="0"/>
              <a:buChar char="•"/>
              <a:tabLst/>
              <a:defRPr/>
            </a:pPr>
            <a:r>
              <a:rPr lang="en-US" dirty="0" err="1"/>
              <a:t>xxxxxxxxxxxxx</a:t>
            </a:r>
            <a:endParaRPr lang="en-US" dirty="0"/>
          </a:p>
        </p:txBody>
      </p:sp>
      <p:sp>
        <p:nvSpPr>
          <p:cNvPr id="17" name="Text Placeholder 24">
            <a:extLst>
              <a:ext uri="{FF2B5EF4-FFF2-40B4-BE49-F238E27FC236}">
                <a16:creationId xmlns:a16="http://schemas.microsoft.com/office/drawing/2014/main" id="{E9F67E77-7533-4200-F411-1DA00F60E2B0}"/>
              </a:ext>
            </a:extLst>
          </p:cNvPr>
          <p:cNvSpPr>
            <a:spLocks noGrp="1"/>
          </p:cNvSpPr>
          <p:nvPr>
            <p:ph type="body" sz="quarter" idx="42" hasCustomPrompt="1"/>
          </p:nvPr>
        </p:nvSpPr>
        <p:spPr>
          <a:xfrm>
            <a:off x="502920" y="3964812"/>
            <a:ext cx="2273096" cy="819865"/>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19" name="Text Placeholder 24">
            <a:extLst>
              <a:ext uri="{FF2B5EF4-FFF2-40B4-BE49-F238E27FC236}">
                <a16:creationId xmlns:a16="http://schemas.microsoft.com/office/drawing/2014/main" id="{62EA9E29-6D8B-62D5-D4EB-19E7ABC549B9}"/>
              </a:ext>
            </a:extLst>
          </p:cNvPr>
          <p:cNvSpPr>
            <a:spLocks noGrp="1"/>
          </p:cNvSpPr>
          <p:nvPr>
            <p:ph type="body" sz="quarter" idx="43" hasCustomPrompt="1"/>
          </p:nvPr>
        </p:nvSpPr>
        <p:spPr>
          <a:xfrm>
            <a:off x="3296866" y="3969892"/>
            <a:ext cx="2273096" cy="819865"/>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20" name="Text Placeholder 24">
            <a:extLst>
              <a:ext uri="{FF2B5EF4-FFF2-40B4-BE49-F238E27FC236}">
                <a16:creationId xmlns:a16="http://schemas.microsoft.com/office/drawing/2014/main" id="{C2B56257-7684-9B03-4C72-D99CFF35BF11}"/>
              </a:ext>
            </a:extLst>
          </p:cNvPr>
          <p:cNvSpPr>
            <a:spLocks noGrp="1"/>
          </p:cNvSpPr>
          <p:nvPr>
            <p:ph type="body" sz="quarter" idx="44" hasCustomPrompt="1"/>
          </p:nvPr>
        </p:nvSpPr>
        <p:spPr>
          <a:xfrm>
            <a:off x="6098432" y="3969892"/>
            <a:ext cx="2273096" cy="819865"/>
          </a:xfrm>
          <a:prstGeom prst="rect">
            <a:avLst/>
          </a:prstGeom>
        </p:spPr>
        <p:txBody>
          <a:bodyPr lIns="0" tIns="0" rIns="0" bIns="0"/>
          <a:lstStyle>
            <a:lvl1pPr>
              <a:defRPr kumimoji="0" lang="en-US" sz="1200" b="0" i="0" u="none" strike="noStrike" cap="none" spc="0" normalizeH="0" baseline="0" dirty="0">
                <a:ln>
                  <a:noFill/>
                </a:ln>
                <a:solidFill>
                  <a:schemeClr val="tx1"/>
                </a:solidFill>
                <a:effectLst/>
                <a:uFillTx/>
                <a:latin typeface="+mn-lt"/>
                <a:ea typeface="+mj-ea"/>
                <a:cs typeface="+mj-cs"/>
                <a:sym typeface="Aria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a:t>
            </a:r>
            <a:r>
              <a:rPr lang="en-US" dirty="0" err="1"/>
              <a:t>elementum</a:t>
            </a:r>
            <a:r>
              <a:rPr lang="en-US" dirty="0"/>
              <a:t> ligula </a:t>
            </a:r>
            <a:r>
              <a:rPr lang="en-US" dirty="0" err="1"/>
              <a:t>eu</a:t>
            </a:r>
            <a:r>
              <a:rPr lang="en-US" dirty="0"/>
              <a:t> </a:t>
            </a:r>
            <a:r>
              <a:rPr lang="en-US" dirty="0" err="1"/>
              <a:t>nibh</a:t>
            </a:r>
            <a:r>
              <a:rPr lang="en-US" dirty="0"/>
              <a:t> </a:t>
            </a:r>
            <a:r>
              <a:rPr lang="en-US" dirty="0" err="1"/>
              <a:t>iaculis</a:t>
            </a:r>
            <a:r>
              <a:rPr lang="en-US" dirty="0"/>
              <a:t>, </a:t>
            </a:r>
            <a:r>
              <a:rPr lang="en-US" dirty="0" err="1"/>
              <a:t>nec</a:t>
            </a:r>
            <a:r>
              <a:rPr lang="en-US" dirty="0"/>
              <a:t> </a:t>
            </a:r>
            <a:r>
              <a:rPr lang="en-US" dirty="0" err="1"/>
              <a:t>aliquam</a:t>
            </a:r>
            <a:r>
              <a:rPr lang="en-US" dirty="0"/>
              <a:t> </a:t>
            </a:r>
            <a:r>
              <a:rPr lang="en-US" dirty="0" err="1"/>
              <a:t>est</a:t>
            </a:r>
            <a:endParaRPr lang="en-US" dirty="0"/>
          </a:p>
        </p:txBody>
      </p:sp>
      <p:sp>
        <p:nvSpPr>
          <p:cNvPr id="21" name="Picture Placeholder 5">
            <a:extLst>
              <a:ext uri="{FF2B5EF4-FFF2-40B4-BE49-F238E27FC236}">
                <a16:creationId xmlns:a16="http://schemas.microsoft.com/office/drawing/2014/main" id="{0407A24E-385E-A6E1-C8EA-332CEBA75762}"/>
              </a:ext>
            </a:extLst>
          </p:cNvPr>
          <p:cNvSpPr>
            <a:spLocks noGrp="1"/>
          </p:cNvSpPr>
          <p:nvPr>
            <p:ph type="pic" sz="quarter" idx="45"/>
          </p:nvPr>
        </p:nvSpPr>
        <p:spPr>
          <a:xfrm>
            <a:off x="8899997" y="4851505"/>
            <a:ext cx="870120" cy="868529"/>
          </a:xfrm>
          <a:prstGeom prst="ellipse">
            <a:avLst/>
          </a:prstGeom>
          <a:blipFill>
            <a:blip r:embed="rId2"/>
            <a:stretch>
              <a:fillRect/>
            </a:stretch>
          </a:blipFill>
        </p:spPr>
        <p:txBody>
          <a:bodyPr anchor="ctr"/>
          <a:lstStyle>
            <a:lvl1pPr algn="ctr">
              <a:defRPr sz="800">
                <a:solidFill>
                  <a:schemeClr val="tx2"/>
                </a:solidFill>
              </a:defRPr>
            </a:lvl1pPr>
          </a:lstStyle>
          <a:p>
            <a:r>
              <a:rPr lang="en-US" dirty="0"/>
              <a:t>Click icon to add picture</a:t>
            </a:r>
          </a:p>
        </p:txBody>
      </p:sp>
    </p:spTree>
    <p:extLst>
      <p:ext uri="{BB962C8B-B14F-4D97-AF65-F5344CB8AC3E}">
        <p14:creationId xmlns:p14="http://schemas.microsoft.com/office/powerpoint/2010/main" val="324940735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0E781B06-D0C9-DAC3-553C-21750AA680C1}"/>
              </a:ext>
            </a:extLst>
          </p:cNvPr>
          <p:cNvSpPr/>
          <p:nvPr userDrawn="1"/>
        </p:nvSpPr>
        <p:spPr>
          <a:xfrm>
            <a:off x="0" y="6526229"/>
            <a:ext cx="12192000" cy="340119"/>
          </a:xfrm>
          <a:prstGeom prst="rect">
            <a:avLst/>
          </a:prstGeom>
          <a:solidFill>
            <a:srgbClr val="FC515B"/>
          </a:solidFill>
          <a:ln w="12700">
            <a:miter lim="400000"/>
          </a:ln>
          <a:effectLst/>
        </p:spPr>
        <p:txBody>
          <a:bodyPr lIns="29356" tIns="29356" rIns="29356" bIns="29356" anchor="ctr"/>
          <a:lstStyle/>
          <a:p>
            <a:endParaRPr sz="412" b="0" i="0" dirty="0">
              <a:latin typeface="Real Text" panose="020B0504020101010102"/>
            </a:endParaRPr>
          </a:p>
        </p:txBody>
      </p:sp>
      <p:sp>
        <p:nvSpPr>
          <p:cNvPr id="5" name="WordmarkSecondaryCoral">
            <a:extLst>
              <a:ext uri="{FF2B5EF4-FFF2-40B4-BE49-F238E27FC236}">
                <a16:creationId xmlns:a16="http://schemas.microsoft.com/office/drawing/2014/main" id="{574AC5EE-C687-698B-76E3-C0E6597A4B04}"/>
              </a:ext>
            </a:extLst>
          </p:cNvPr>
          <p:cNvSpPr txBox="1"/>
          <p:nvPr userDrawn="1">
            <p:custDataLst>
              <p:tags r:id="rId33"/>
            </p:custDataLst>
          </p:nvPr>
        </p:nvSpPr>
        <p:spPr>
          <a:xfrm>
            <a:off x="10715997" y="907200"/>
            <a:ext cx="990000" cy="161583"/>
          </a:xfrm>
          <a:prstGeom prst="rect">
            <a:avLst/>
          </a:prstGeom>
          <a:noFill/>
        </p:spPr>
        <p:txBody>
          <a:bodyPr vert="horz" wrap="square" lIns="0" tIns="0" rIns="0" bIns="0" rtlCol="0">
            <a:spAutoFit/>
          </a:bodyPr>
          <a:lstStyle/>
          <a:p>
            <a:pPr algn="l"/>
            <a:endParaRPr lang="en-GB" sz="1050" dirty="0">
              <a:solidFill>
                <a:srgbClr val="FC515B"/>
              </a:solidFill>
            </a:endParaRPr>
          </a:p>
        </p:txBody>
      </p:sp>
      <p:sp>
        <p:nvSpPr>
          <p:cNvPr id="6" name="WordmarkAltCoral">
            <a:extLst>
              <a:ext uri="{FF2B5EF4-FFF2-40B4-BE49-F238E27FC236}">
                <a16:creationId xmlns:a16="http://schemas.microsoft.com/office/drawing/2014/main" id="{9ABCB292-BC4C-B0B5-47F8-98B43F6BDAD0}"/>
              </a:ext>
            </a:extLst>
          </p:cNvPr>
          <p:cNvSpPr txBox="1"/>
          <p:nvPr userDrawn="1">
            <p:custDataLst>
              <p:tags r:id="rId34"/>
            </p:custDataLst>
          </p:nvPr>
        </p:nvSpPr>
        <p:spPr>
          <a:xfrm>
            <a:off x="9612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rgbClr val="FC515B"/>
              </a:solidFill>
            </a:endParaRPr>
          </a:p>
        </p:txBody>
      </p:sp>
      <p:pic>
        <p:nvPicPr>
          <p:cNvPr id="13" name="Picture 12">
            <a:extLst>
              <a:ext uri="{FF2B5EF4-FFF2-40B4-BE49-F238E27FC236}">
                <a16:creationId xmlns:a16="http://schemas.microsoft.com/office/drawing/2014/main" id="{63482692-CE5C-FAD0-A2CF-D216092037E9}"/>
              </a:ext>
            </a:extLst>
          </p:cNvPr>
          <p:cNvPicPr>
            <a:picLocks noChangeAspect="1"/>
          </p:cNvPicPr>
          <p:nvPr userDrawn="1">
            <p:custDataLst>
              <p:tags r:id="rId35"/>
            </p:custDataLst>
          </p:nvPr>
        </p:nvPicPr>
        <p:blipFill>
          <a:blip r:embed="rId37">
            <a:extLst>
              <a:ext uri="{28A0092B-C50C-407E-A947-70E740481C1C}">
                <a14:useLocalDpi xmlns:a14="http://schemas.microsoft.com/office/drawing/2010/main" val="0"/>
              </a:ext>
            </a:extLst>
          </a:blip>
          <a:stretch>
            <a:fillRect/>
          </a:stretch>
        </p:blipFill>
        <p:spPr bwMode="auto">
          <a:xfrm>
            <a:off x="10654905" y="540000"/>
            <a:ext cx="1080000" cy="311872"/>
          </a:xfrm>
          <a:prstGeom prst="rect">
            <a:avLst/>
          </a:prstGeom>
        </p:spPr>
      </p:pic>
      <p:sp>
        <p:nvSpPr>
          <p:cNvPr id="8" name="Private and Confidential">
            <a:extLst>
              <a:ext uri="{FF2B5EF4-FFF2-40B4-BE49-F238E27FC236}">
                <a16:creationId xmlns:a16="http://schemas.microsoft.com/office/drawing/2014/main" id="{956CA421-DC74-C9DE-EF78-2B41DA0C8FD9}"/>
              </a:ext>
            </a:extLst>
          </p:cNvPr>
          <p:cNvSpPr txBox="1"/>
          <p:nvPr userDrawn="1">
            <p:custDataLst>
              <p:tags r:id="rId36"/>
            </p:custDataLst>
          </p:nvPr>
        </p:nvSpPr>
        <p:spPr>
          <a:xfrm>
            <a:off x="486000" y="6660000"/>
            <a:ext cx="1720925"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a:ln>
                  <a:noFill/>
                </a:ln>
                <a:solidFill>
                  <a:srgbClr val="FFFFFF"/>
                </a:solidFill>
                <a:effectLst/>
                <a:uFillTx/>
                <a:latin typeface="+mn-lt"/>
                <a:ea typeface="+mn-ea"/>
                <a:cs typeface="+mn-cs"/>
                <a:sym typeface="Arial"/>
              </a:rPr>
              <a:t>Private and Confidential</a:t>
            </a:r>
          </a:p>
        </p:txBody>
      </p:sp>
      <p:sp>
        <p:nvSpPr>
          <p:cNvPr id="11" name="Title Placeholder 10">
            <a:extLst>
              <a:ext uri="{FF2B5EF4-FFF2-40B4-BE49-F238E27FC236}">
                <a16:creationId xmlns:a16="http://schemas.microsoft.com/office/drawing/2014/main" id="{4FA77144-0D0A-4AB0-A079-EDA11016290D}"/>
              </a:ext>
            </a:extLst>
          </p:cNvPr>
          <p:cNvSpPr>
            <a:spLocks noGrp="1"/>
          </p:cNvSpPr>
          <p:nvPr>
            <p:ph type="title"/>
          </p:nvPr>
        </p:nvSpPr>
        <p:spPr>
          <a:xfrm>
            <a:off x="507600" y="626400"/>
            <a:ext cx="11178000" cy="3996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75EA7135-BBCE-BBC8-AA5A-2C87408EA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Number">
            <a:extLst>
              <a:ext uri="{FF2B5EF4-FFF2-40B4-BE49-F238E27FC236}">
                <a16:creationId xmlns:a16="http://schemas.microsoft.com/office/drawing/2014/main" id="{1336977E-F465-2AB4-5FF3-B01A0054AADB}"/>
              </a:ext>
            </a:extLst>
          </p:cNvPr>
          <p:cNvSpPr txBox="1">
            <a:spLocks/>
          </p:cNvSpPr>
          <p:nvPr userDrawn="1"/>
        </p:nvSpPr>
        <p:spPr>
          <a:xfrm>
            <a:off x="11322589" y="6568448"/>
            <a:ext cx="504790" cy="260853"/>
          </a:xfrm>
          <a:prstGeom prst="rect">
            <a:avLst/>
          </a:prstGeom>
        </p:spPr>
        <p:txBody>
          <a:bodyPr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587115"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FFFFFF"/>
                </a:solidFill>
                <a:effectLst/>
                <a:uFillTx/>
                <a:latin typeface="Real Text" panose="020B0504020101010102"/>
                <a:ea typeface="Real Text" panose="020B0504020101010102"/>
                <a:cs typeface="Real Text" panose="020B0504020101010102"/>
                <a:sym typeface="Real Text"/>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GB" sz="800" smtClean="0">
                <a:latin typeface="+mn-lt"/>
              </a:rPr>
              <a:pPr/>
              <a:t>‹#›</a:t>
            </a:fld>
            <a:endParaRPr lang="en-GB" sz="800" dirty="0">
              <a:latin typeface="+mn-lt"/>
            </a:endParaRPr>
          </a:p>
        </p:txBody>
      </p:sp>
    </p:spTree>
  </p:cSld>
  <p:clrMap bg1="lt1" tx1="dk1" bg2="lt2" tx2="dk2" accent1="accent1" accent2="accent2" accent3="accent3" accent4="accent4" accent5="accent5" accent6="accent6" hlink="hlink" folHlink="folHlink"/>
  <p:sldLayoutIdLst>
    <p:sldLayoutId id="2147483711" r:id="rId1"/>
    <p:sldLayoutId id="2147483682" r:id="rId2"/>
    <p:sldLayoutId id="2147483680" r:id="rId3"/>
    <p:sldLayoutId id="2147483793" r:id="rId4"/>
    <p:sldLayoutId id="2147483794" r:id="rId5"/>
    <p:sldLayoutId id="2147483683" r:id="rId6"/>
    <p:sldLayoutId id="2147483684" r:id="rId7"/>
    <p:sldLayoutId id="2147483687" r:id="rId8"/>
    <p:sldLayoutId id="2147483688" r:id="rId9"/>
    <p:sldLayoutId id="2147483690" r:id="rId10"/>
    <p:sldLayoutId id="2147483689" r:id="rId11"/>
    <p:sldLayoutId id="2147483693" r:id="rId12"/>
    <p:sldLayoutId id="2147483695" r:id="rId13"/>
    <p:sldLayoutId id="2147483694" r:id="rId14"/>
    <p:sldLayoutId id="2147483696" r:id="rId15"/>
    <p:sldLayoutId id="2147483709" r:id="rId16"/>
    <p:sldLayoutId id="2147483801" r:id="rId17"/>
    <p:sldLayoutId id="2147483802" r:id="rId18"/>
    <p:sldLayoutId id="2147483803" r:id="rId19"/>
    <p:sldLayoutId id="2147483759" r:id="rId20"/>
    <p:sldLayoutId id="2147483760" r:id="rId21"/>
    <p:sldLayoutId id="2147483761" r:id="rId22"/>
    <p:sldLayoutId id="2147483762" r:id="rId23"/>
    <p:sldLayoutId id="2147483701" r:id="rId24"/>
    <p:sldLayoutId id="2147483700" r:id="rId25"/>
    <p:sldLayoutId id="2147483795" r:id="rId26"/>
    <p:sldLayoutId id="2147483796" r:id="rId27"/>
    <p:sldLayoutId id="2147483797" r:id="rId28"/>
    <p:sldLayoutId id="2147483798" r:id="rId29"/>
    <p:sldLayoutId id="2147483799" r:id="rId30"/>
    <p:sldLayoutId id="2147483800" r:id="rId31"/>
  </p:sldLayoutIdLst>
  <p:transition spd="med"/>
  <p:hf hdr="0" ftr="0" dt="0"/>
  <p:txStyles>
    <p:titleStyle>
      <a:lvl1pPr marL="0" marR="0" indent="0" algn="l" defTabSz="587115" rtl="0" eaLnBrk="1" latinLnBrk="0" hangingPunct="1">
        <a:lnSpc>
          <a:spcPct val="100000"/>
        </a:lnSpc>
        <a:spcBef>
          <a:spcPts val="0"/>
        </a:spcBef>
        <a:spcAft>
          <a:spcPts val="0"/>
        </a:spcAft>
        <a:buClrTx/>
        <a:buSzTx/>
        <a:buFontTx/>
        <a:buNone/>
        <a:tabLst/>
        <a:defRPr sz="2000" b="0" i="0" u="none" strike="noStrike" cap="none" spc="0" baseline="0">
          <a:solidFill>
            <a:srgbClr val="FC515B"/>
          </a:solidFill>
          <a:uFillTx/>
          <a:latin typeface="Real Text Medium" panose="020B0604020101010102" pitchFamily="34" charset="0"/>
          <a:ea typeface="+mn-ea"/>
          <a:cs typeface="+mn-cs"/>
          <a:sym typeface="Arial"/>
        </a:defRPr>
      </a:lvl1pPr>
      <a:lvl2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2pPr>
      <a:lvl3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3pPr>
      <a:lvl4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4pPr>
      <a:lvl5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5pPr>
      <a:lvl6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6pPr>
      <a:lvl7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7pPr>
      <a:lvl8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8pPr>
      <a:lvl9pPr marL="0" marR="0" indent="0" algn="l" defTabSz="587115" rtl="0" eaLnBrk="1" latinLnBrk="0" hangingPunct="1">
        <a:lnSpc>
          <a:spcPct val="100000"/>
        </a:lnSpc>
        <a:spcBef>
          <a:spcPts val="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9pPr>
    </p:titleStyle>
    <p:bodyStyle>
      <a:lvl1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1pPr>
      <a:lvl2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eaLnBrk="1" latinLnBrk="0" hangingPunct="1">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p:bodyStyle>
    <p:otherStyle>
      <a:lvl1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0" algn="r" defTabSz="587115" rtl="0" eaLnBrk="1" latinLnBrk="0" hangingPunct="1">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768" userDrawn="1">
          <p15:clr>
            <a:srgbClr val="F26B43"/>
          </p15:clr>
        </p15:guide>
        <p15:guide id="2" pos="240" userDrawn="1">
          <p15:clr>
            <a:srgbClr val="F26B43"/>
          </p15:clr>
        </p15:guide>
        <p15:guide id="3" orient="horz" pos="384" userDrawn="1">
          <p15:clr>
            <a:srgbClr val="F26B43"/>
          </p15:clr>
        </p15:guide>
        <p15:guide id="4" pos="74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3A%2F%2Fassets.publishing.service.gov.uk%2Fmedia%2F6870f439a08d3a3ca3b67ab5%2FTable_of_UK_HMT_Equivalence_Decisions_and_Overseas_Recognition_Regime_Designations.xlsx&amp;wdOrigin=BROWSELINK" TargetMode="External"/><Relationship Id="rId2" Type="http://schemas.openxmlformats.org/officeDocument/2006/relationships/hyperlink" Target="https://assets.publishing.service.gov.uk/media/687527f655c4bd0544dcae12/Overseas_Recognition_Regimes_Guidance_Document_final_.pdf" TargetMode="External"/><Relationship Id="rId1" Type="http://schemas.openxmlformats.org/officeDocument/2006/relationships/slideLayout" Target="../slideLayouts/slideLayout12.xml"/><Relationship Id="rId5" Type="http://schemas.openxmlformats.org/officeDocument/2006/relationships/hyperlink" Target="https://www.gov.uk/government/publications/2025-mortgage-guarantee-scheme" TargetMode="External"/><Relationship Id="rId4" Type="http://schemas.openxmlformats.org/officeDocument/2006/relationships/hyperlink" Target="https://assets.publishing.service.gov.uk/media/6870f6c781dd8f70f5de3e90/Memorandum_of_Understanding_final.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ca.org.uk/publication/consultation/cp25-22.pdf" TargetMode="External"/><Relationship Id="rId2" Type="http://schemas.openxmlformats.org/officeDocument/2006/relationships/hyperlink" Target="https://assets.publishing.service.gov.uk/media/68752db039d0452326e28e23/20250709_FOS_review_consultation_document_-_FINAL_V4.pdf" TargetMode="External"/><Relationship Id="rId1" Type="http://schemas.openxmlformats.org/officeDocument/2006/relationships/slideLayout" Target="../slideLayouts/slideLayout12.xml"/><Relationship Id="rId4" Type="http://schemas.openxmlformats.org/officeDocument/2006/relationships/hyperlink" Target="https://www.simmons-simmons.com/en/publications/cmd8nhm98019uu1lc4w4ba5te/reform-of-the-fos-redress-syste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ites-simmons-simmons.vuturevx.com/e/bkwis0bskb6ew/f42d6cd3-b89e-4d60-9bc4-365cf7f14d13" TargetMode="External"/><Relationship Id="rId2" Type="http://schemas.openxmlformats.org/officeDocument/2006/relationships/hyperlink" Target="https://sites-simmons-simmons.vuturevx.com/e/qmbdmqdqrwjq/f42d6cd3-b89e-4d60-9bc4-365cf7f14d13" TargetMode="External"/><Relationship Id="rId1" Type="http://schemas.openxmlformats.org/officeDocument/2006/relationships/slideLayout" Target="../slideLayouts/slideLayout12.xml"/><Relationship Id="rId6" Type="http://schemas.openxmlformats.org/officeDocument/2006/relationships/hyperlink" Target="https://sites-simmons-simmons.vuturevx.com/e/jcekwns3pd02na/f42d6cd3-b89e-4d60-9bc4-365cf7f14d13" TargetMode="External"/><Relationship Id="rId5" Type="http://schemas.openxmlformats.org/officeDocument/2006/relationships/hyperlink" Target="https://www.simmons-simmons.com/en/publications/cmd5lg48400x0u1lcu6ksw9da/flash-smcr-view-smcr-consultation-papers-july-2025?utm_source=vuture&amp;utm_medium=email&amp;utm_campaign=smcr%2B%20view%20-%202025-flash%20smcr%2B%20view%20-%20hmt%2C%20fca%20and%20pra%20consultation%20papers%20on%20the%20smcr(3)" TargetMode="External"/><Relationship Id="rId4" Type="http://schemas.openxmlformats.org/officeDocument/2006/relationships/hyperlink" Target="https://sites-simmons-simmons.vuturevx.com/e/quku4ijsmsnyc3a/f42d6cd3-b89e-4d60-9bc4-365cf7f14d1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ca.org.uk/news/statements/fca-statement-market-reforms-and-whats-come" TargetMode="External"/><Relationship Id="rId2" Type="http://schemas.openxmlformats.org/officeDocument/2006/relationships/hyperlink" Target="https://assets.publishing.service.gov.uk/media/68760c18a8d0255f9fe28e51/Regulatory_Environment_Pillar_Cross-Cutting_Issues_Consultation.pdf"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nkofengland.co.uk/paper/2025/ps/amendments-to-the-boes-approach-to-setting-a-mrel" TargetMode="External"/><Relationship Id="rId2" Type="http://schemas.openxmlformats.org/officeDocument/2006/relationships/hyperlink" Target="https://www.legislation.gov.uk/ukpga/2025/15" TargetMode="External"/><Relationship Id="rId1" Type="http://schemas.openxmlformats.org/officeDocument/2006/relationships/slideLayout" Target="../slideLayouts/slideLayout12.xml"/><Relationship Id="rId5" Type="http://schemas.openxmlformats.org/officeDocument/2006/relationships/hyperlink" Target="https://www.bankofengland.co.uk/prudential-regulation/publication/2025/july/disclosure-consultation-paper" TargetMode="External"/><Relationship Id="rId4" Type="http://schemas.openxmlformats.org/officeDocument/2006/relationships/hyperlink" Target="https://www.bankofengland.co.uk/paper/2025/sop/mrel-statement-of-policy-july-2025-updating-202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ankofengland.co.uk/prudential-regulation/publication/2025/july/basel-3-1-adjustments-to-the-market-risk-framework-consultation-paper" TargetMode="External"/><Relationship Id="rId2" Type="http://schemas.openxmlformats.org/officeDocument/2006/relationships/hyperlink" Target="https://www.gov.uk/government/publications/applying-the-fsma-2000-model-of-regulation-to-the-capital-requirements-regulation" TargetMode="External"/><Relationship Id="rId1" Type="http://schemas.openxmlformats.org/officeDocument/2006/relationships/slideLayout" Target="../slideLayouts/slideLayout12.xml"/><Relationship Id="rId5" Type="http://schemas.openxmlformats.org/officeDocument/2006/relationships/hyperlink" Target="https://www.gov.uk/government/publications/updating-the-uks-regulatory-framework-for-central-counterparties" TargetMode="External"/><Relationship Id="rId4" Type="http://schemas.openxmlformats.org/officeDocument/2006/relationships/hyperlink" Target="https://www.bankofengland.co.uk/news/2025/july/boe-announces-measures-to-promote-banking-resilien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wholesale-financial-markets-digital-strategy/wholesale-financial-markets-digital-strategy"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digitisation-taskforce-july-202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fca.org.uk/firms/support-services" TargetMode="External"/><Relationship Id="rId4" Type="http://schemas.openxmlformats.org/officeDocument/2006/relationships/hyperlink" Target="https://www.gov.uk/government/publications/digital-gilt-instrument-digit-pilot-update/digital-gilt-instrument-digit-pilot-upd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national-payments-vision/payments-vision-delivery-committee-updat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gbr01.safelinks.protection.outlook.com/?url=https%3A%2F%2Fwww.gov.uk%2Fgovernment%2Fcollections%2Fmansion-house-2024%3Futm_medium%3Demail%26utm_campaign%3Dgovuk-notifications-topic%26utm_source%3D66607148-ea0b-42dd-a23c-fff65b55c0c6%26utm_content%3Dimmediately&amp;data=05%7C02%7CCharlotte.Rendle%40simmons-simmons.com%7C106a14588cc0418058ea08dd057238ce%7C9c0035ef4799443f8b14c5d60303e8cd%7C0%7C0%7C638672710347236972%7CUnknown%7CTWFpbGZsb3d8eyJFbXB0eU1hcGkiOnRydWUsIlYiOiIwLjAuMDAwMCIsIlAiOiJXaW4zMiIsIkFOIjoiTWFpbCIsIldUIjoyfQ%3D%3D%7C0%7C%7C%7C&amp;sdata=V%2BG9qz0a70grXiIQfFHnJWEhlnsCPMwQ2ZrhsUk83rs%3D&amp;reserved=0" TargetMode="External"/><Relationship Id="rId7" Type="http://schemas.openxmlformats.org/officeDocument/2006/relationships/hyperlink" Target="https://www.fca.org.uk/news/statements/fca-statement-market-reforms-and-whats-come" TargetMode="External"/><Relationship Id="rId2" Type="http://schemas.openxmlformats.org/officeDocument/2006/relationships/hyperlink" Target="https://gbr01.safelinks.protection.outlook.com/?url=https%3A%2F%2Fwww.gov.uk%2Fgovernment%2Fspeeches%2Fmansion-house-2024-speech&amp;data=05%7C02%7CCharlotte.Rendle%40simmons-simmons.com%7C106a14588cc0418058ea08dd057238ce%7C9c0035ef4799443f8b14c5d60303e8cd%7C0%7C0%7C638672710347217054%7CUnknown%7CTWFpbGZsb3d8eyJFbXB0eU1hcGkiOnRydWUsIlYiOiIwLjAuMDAwMCIsIlAiOiJXaW4zMiIsIkFOIjoiTWFpbCIsIldUIjoyfQ%3D%3D%7C0%7C%7C%7C&amp;sdata=YBf%2FqRiaHi0fdzml6EaaxG1tbbvhJmXzFpDHk7g%2Fxpw%3D&amp;reserved=0" TargetMode="External"/><Relationship Id="rId1" Type="http://schemas.openxmlformats.org/officeDocument/2006/relationships/slideLayout" Target="../slideLayouts/slideLayout16.xml"/><Relationship Id="rId6" Type="http://schemas.openxmlformats.org/officeDocument/2006/relationships/hyperlink" Target="https://assets.publishing.service.gov.uk/media/6876175088da2e5804bb69e9/Financial_Services_Growth___Competitivness_Strategy__2035.pdf" TargetMode="External"/><Relationship Id="rId5" Type="http://schemas.openxmlformats.org/officeDocument/2006/relationships/hyperlink" Target="https://www.gov.uk/government/collections/mansion-house-2025?utm_medium=email&amp;utm_campaign=govuk-notifications-topic&amp;utm_source=6fc8c3ec-6d5e-4dde-94ae-86ee5bc81475&amp;utm_content=immediately" TargetMode="External"/><Relationship Id="rId4" Type="http://schemas.openxmlformats.org/officeDocument/2006/relationships/hyperlink" Target="https://www.simmons-simmons.com/en/publications/cm3iz8jpy01d2ugzgh5uqd944/the-mansion-house-speech-2024-the-growth-agenda" TargetMode="External"/><Relationship Id="rId9"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687637f339d0452326e28e9d/Changes_to_the_risk_transformation_regulations.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bankofengland.co.uk/prudential-regulation/publication/2025/july/captive-insurance-statement" TargetMode="External"/><Relationship Id="rId4" Type="http://schemas.openxmlformats.org/officeDocument/2006/relationships/hyperlink" Target="https://assets.publishing.service.gov.uk/media/686fc3f910d550c668de3e04/Captive_insurance_Consultation_Respons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media/687128b910d550c668de3ee9/UK_Taxonomy_consultation_response.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mailto:Nicholas.Colston@simmons-simmons.com" TargetMode="External"/><Relationship Id="rId13" Type="http://schemas.openxmlformats.org/officeDocument/2006/relationships/image" Target="../media/image29.png"/><Relationship Id="rId18" Type="http://schemas.openxmlformats.org/officeDocument/2006/relationships/hyperlink" Target="mailto:rosali.pretorius@simmons-simmons.com" TargetMode="External"/><Relationship Id="rId3" Type="http://schemas.openxmlformats.org/officeDocument/2006/relationships/image" Target="../media/image23.png"/><Relationship Id="rId21" Type="http://schemas.openxmlformats.org/officeDocument/2006/relationships/hyperlink" Target="mailto:penny.miller@simmons-simmons.com?subject=RegWatch%20Newsletter" TargetMode="External"/><Relationship Id="rId7" Type="http://schemas.openxmlformats.org/officeDocument/2006/relationships/hyperlink" Target="mailto:charlotte.rendle@simmons-simmons.com?subject=RegWatch%20Newsletter" TargetMode="External"/><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hyperlink" Target="mailto:tom.harkus@simmons-simmons.com" TargetMode="External"/><Relationship Id="rId24" Type="http://schemas.openxmlformats.org/officeDocument/2006/relationships/hyperlink" Target="mailto:Alex.Ainley@Simmons-Simmons.com" TargetMode="External"/><Relationship Id="rId5" Type="http://schemas.openxmlformats.org/officeDocument/2006/relationships/image" Target="../media/image24.png"/><Relationship Id="rId15" Type="http://schemas.openxmlformats.org/officeDocument/2006/relationships/image" Target="../media/image31.png"/><Relationship Id="rId23" Type="http://schemas.openxmlformats.org/officeDocument/2006/relationships/image" Target="../media/image36.pn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hyperlink" Target="mailto:Charlotte.Rendle@simmons-simmons?subject=RegWatch%20Newsletter" TargetMode="External"/><Relationship Id="rId9" Type="http://schemas.openxmlformats.org/officeDocument/2006/relationships/image" Target="../media/image26.png"/><Relationship Id="rId14" Type="http://schemas.openxmlformats.org/officeDocument/2006/relationships/image" Target="../media/image30.png"/><Relationship Id="rId22" Type="http://schemas.openxmlformats.org/officeDocument/2006/relationships/hyperlink" Target="mailto:catherine.weeks@simmons-simmons.com?subject=RegWatch%20Newslett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ukfinance.org.uk/news-and-insight/press-release/uk-finance-response-financial-services-growth-and-competitiveness" TargetMode="External"/><Relationship Id="rId2" Type="http://schemas.openxmlformats.org/officeDocument/2006/relationships/hyperlink" Target="https://www.afme.eu/news/press-releases/details/mansion-house-2025-a-clear-long-term-vision-for-uk-financial-markets" TargetMode="External"/><Relationship Id="rId1" Type="http://schemas.openxmlformats.org/officeDocument/2006/relationships/slideLayout" Target="../slideLayouts/slideLayout16.xml"/><Relationship Id="rId5" Type="http://schemas.openxmlformats.org/officeDocument/2006/relationships/hyperlink" Target="https://transparencytaskforce.org/wp-content/uploads/2025/07/Open-Letter-to-the-Dame-Meg-Hillier-MP-Chair-of-the-Treasury-Select-Committee-and-her-colleagues-following-todays-Mansion-House-Speech-and-Regulators-Press-Statements.pdf" TargetMode="External"/><Relationship Id="rId4" Type="http://schemas.openxmlformats.org/officeDocument/2006/relationships/hyperlink" Target="https://www.theaic.co.uk/aic/news/press-releases/leeds-reforms-are-a-big-step-in-the-right-direction-but-issues-remain-an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orrs"/><Relationship Id="rId13" Type="http://schemas.openxmlformats.org/officeDocument/2006/relationships/hyperlink" Target="#Consumerduty"/><Relationship Id="rId18" Type="http://schemas.openxmlformats.org/officeDocument/2006/relationships/hyperlink" Target="#compact"/><Relationship Id="rId3" Type="http://schemas.openxmlformats.org/officeDocument/2006/relationships/hyperlink" Target="#SMCR"/><Relationship Id="rId7" Type="http://schemas.openxmlformats.org/officeDocument/2006/relationships/hyperlink" Target="#FOS"/><Relationship Id="rId12" Type="http://schemas.openxmlformats.org/officeDocument/2006/relationships/hyperlink" Target="#ltafs"/><Relationship Id="rId17" Type="http://schemas.openxmlformats.org/officeDocument/2006/relationships/hyperlink" Target="#talent"/><Relationship Id="rId2" Type="http://schemas.openxmlformats.org/officeDocument/2006/relationships/hyperlink" Target="#Streamliningauths"/><Relationship Id="rId16" Type="http://schemas.openxmlformats.org/officeDocument/2006/relationships/hyperlink" Target="#AIchamp"/><Relationship Id="rId1" Type="http://schemas.openxmlformats.org/officeDocument/2006/relationships/slideLayout" Target="../slideLayouts/slideLayout8.xml"/><Relationship Id="rId6" Type="http://schemas.openxmlformats.org/officeDocument/2006/relationships/hyperlink" Target="#basel"/><Relationship Id="rId11" Type="http://schemas.openxmlformats.org/officeDocument/2006/relationships/hyperlink" Target="#targetedsupport"/><Relationship Id="rId5" Type="http://schemas.openxmlformats.org/officeDocument/2006/relationships/hyperlink" Target="#ringfencing"/><Relationship Id="rId15" Type="http://schemas.openxmlformats.org/officeDocument/2006/relationships/hyperlink" Target="#openfinance"/><Relationship Id="rId10" Type="http://schemas.openxmlformats.org/officeDocument/2006/relationships/hyperlink" Target="#promocampaign"/><Relationship Id="rId19" Type="http://schemas.openxmlformats.org/officeDocument/2006/relationships/hyperlink" Target="#green"/><Relationship Id="rId4" Type="http://schemas.openxmlformats.org/officeDocument/2006/relationships/hyperlink" Target="#mrel"/><Relationship Id="rId9" Type="http://schemas.openxmlformats.org/officeDocument/2006/relationships/hyperlink" Target="#insruance"/><Relationship Id="rId14" Type="http://schemas.openxmlformats.org/officeDocument/2006/relationships/hyperlink" Target="#scaleupunit"/></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media/68760c18a8d0255f9fe28e51/Regulatory_Environment_Pillar_Cross-Cutting_Issues_Consultation.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fca.org.uk/publication/correspondence/letter-chancellor-kpi-metrics-authorisation-processes.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FCA%20proposals%20on%20targeted%20support%20for%20pensions%20and%20retail%20investments%20|%20Simmons%20&amp;%20Simmons" TargetMode="External"/><Relationship Id="rId2" Type="http://schemas.openxmlformats.org/officeDocument/2006/relationships/hyperlink" Target="https://www.fca.org.uk/publication/consultation/cp25-17.pdf" TargetMode="External"/><Relationship Id="rId1" Type="http://schemas.openxmlformats.org/officeDocument/2006/relationships/slideLayout" Target="../slideLayouts/slideLayout12.xml"/><Relationship Id="rId5" Type="http://schemas.openxmlformats.org/officeDocument/2006/relationships/hyperlink" Target="https://assets.publishing.service.gov.uk/media/6874ff25b1b4ebc2c2e46578/DRAFT_20250627_The_Financial_Services_and_Markets_Act_2000__Regulated_Activities___Amendment__Order_2025.pdf" TargetMode="External"/><Relationship Id="rId4" Type="http://schemas.openxmlformats.org/officeDocument/2006/relationships/hyperlink" Target="https://assets.publishing.service.gov.uk/media/6874fb0d93d52d8659e46566/Targeted_Support_-_Policy_Note_-_For_digicomms_v3.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the-berne-financial-services-agreement" TargetMode="External"/><Relationship Id="rId2" Type="http://schemas.openxmlformats.org/officeDocument/2006/relationships/hyperlink" Target="https://www.simmons-simmons.com/en/publications/cmd4pqw9y00cyv1zs98zhw7rt/ltafs-movement-in-the-right-direction-is-on-the-cards"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63CDFC-4F83-418E-FC84-6C13F6203796}"/>
              </a:ext>
            </a:extLst>
          </p:cNvPr>
          <p:cNvSpPr>
            <a:spLocks noGrp="1"/>
          </p:cNvSpPr>
          <p:nvPr>
            <p:ph type="body" sz="quarter" idx="13"/>
          </p:nvPr>
        </p:nvSpPr>
        <p:spPr>
          <a:xfrm>
            <a:off x="507207" y="2299501"/>
            <a:ext cx="4940506" cy="1349087"/>
          </a:xfrm>
        </p:spPr>
        <p:txBody>
          <a:bodyPr/>
          <a:lstStyle/>
          <a:p>
            <a:r>
              <a:rPr lang="en-GB" dirty="0"/>
              <a:t>The biggest regulatory change in a decade?</a:t>
            </a:r>
          </a:p>
          <a:p>
            <a:endParaRPr lang="en-GB" dirty="0"/>
          </a:p>
          <a:p>
            <a:r>
              <a:rPr lang="en-GB" dirty="0"/>
              <a:t>July 2025</a:t>
            </a:r>
          </a:p>
        </p:txBody>
      </p:sp>
      <p:sp>
        <p:nvSpPr>
          <p:cNvPr id="4" name="Text Placeholder 8">
            <a:extLst>
              <a:ext uri="{FF2B5EF4-FFF2-40B4-BE49-F238E27FC236}">
                <a16:creationId xmlns:a16="http://schemas.microsoft.com/office/drawing/2014/main" id="{E1324912-A75E-B744-D9D9-E01686925073}"/>
              </a:ext>
            </a:extLst>
          </p:cNvPr>
          <p:cNvSpPr>
            <a:spLocks noGrp="1"/>
          </p:cNvSpPr>
          <p:nvPr>
            <p:ph type="body" sz="quarter" idx="14"/>
          </p:nvPr>
        </p:nvSpPr>
        <p:spPr>
          <a:xfrm>
            <a:off x="508000" y="512763"/>
            <a:ext cx="4938713" cy="647700"/>
          </a:xfrm>
        </p:spPr>
        <p:txBody>
          <a:bodyPr/>
          <a:lstStyle/>
          <a:p>
            <a:r>
              <a:rPr lang="en-GB" dirty="0"/>
              <a:t>Mansion House Speech and Leeds Reforms</a:t>
            </a:r>
          </a:p>
        </p:txBody>
      </p:sp>
    </p:spTree>
    <p:extLst>
      <p:ext uri="{BB962C8B-B14F-4D97-AF65-F5344CB8AC3E}">
        <p14:creationId xmlns:p14="http://schemas.microsoft.com/office/powerpoint/2010/main" val="33751254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6CF7-5E37-D64A-8849-B1601560DA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8B3D64-3E29-235F-5FA2-7D8071FF177E}"/>
              </a:ext>
            </a:extLst>
          </p:cNvPr>
          <p:cNvSpPr>
            <a:spLocks noGrp="1"/>
          </p:cNvSpPr>
          <p:nvPr>
            <p:ph type="body" sz="quarter" idx="11"/>
          </p:nvPr>
        </p:nvSpPr>
        <p:spPr>
          <a:xfrm>
            <a:off x="499287" y="565775"/>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4B8D17B6-8B47-4F80-1A40-AA9174675721}"/>
              </a:ext>
            </a:extLst>
          </p:cNvPr>
          <p:cNvGraphicFramePr>
            <a:graphicFrameLocks noGrp="1"/>
          </p:cNvGraphicFramePr>
          <p:nvPr>
            <p:extLst>
              <p:ext uri="{D42A27DB-BD31-4B8C-83A1-F6EECF244321}">
                <p14:modId xmlns:p14="http://schemas.microsoft.com/office/powerpoint/2010/main" val="613334838"/>
              </p:ext>
            </p:extLst>
          </p:nvPr>
        </p:nvGraphicFramePr>
        <p:xfrm>
          <a:off x="499287" y="1128001"/>
          <a:ext cx="11059921" cy="5173548"/>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71241">
                  <a:extLst>
                    <a:ext uri="{9D8B030D-6E8A-4147-A177-3AD203B41FA5}">
                      <a16:colId xmlns:a16="http://schemas.microsoft.com/office/drawing/2014/main" val="3916721478"/>
                    </a:ext>
                  </a:extLst>
                </a:gridCol>
                <a:gridCol w="1391478">
                  <a:extLst>
                    <a:ext uri="{9D8B030D-6E8A-4147-A177-3AD203B41FA5}">
                      <a16:colId xmlns:a16="http://schemas.microsoft.com/office/drawing/2014/main" val="3296710301"/>
                    </a:ext>
                  </a:extLst>
                </a:gridCol>
                <a:gridCol w="2713382">
                  <a:extLst>
                    <a:ext uri="{9D8B030D-6E8A-4147-A177-3AD203B41FA5}">
                      <a16:colId xmlns:a16="http://schemas.microsoft.com/office/drawing/2014/main" val="1605042942"/>
                    </a:ext>
                  </a:extLst>
                </a:gridCol>
                <a:gridCol w="1699591">
                  <a:extLst>
                    <a:ext uri="{9D8B030D-6E8A-4147-A177-3AD203B41FA5}">
                      <a16:colId xmlns:a16="http://schemas.microsoft.com/office/drawing/2014/main" val="4135332992"/>
                    </a:ext>
                  </a:extLst>
                </a:gridCol>
              </a:tblGrid>
              <a:tr h="467039">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2176669">
                <a:tc>
                  <a:txBody>
                    <a:bodyPr/>
                    <a:lstStyle/>
                    <a:p>
                      <a:pPr algn="l"/>
                      <a:r>
                        <a:rPr lang="en-GB" sz="1000" dirty="0">
                          <a:latin typeface="+mj-lt"/>
                        </a:rPr>
                        <a:t>Overseas Recognition Regimes (ORRs)</a:t>
                      </a:r>
                    </a:p>
                  </a:txBody>
                  <a:tcPr/>
                </a:tc>
                <a:tc>
                  <a:txBody>
                    <a:bodyPr/>
                    <a:lstStyle/>
                    <a:p>
                      <a:pPr algn="l"/>
                      <a:r>
                        <a:rPr lang="en-GB" sz="1000" dirty="0"/>
                        <a:t>The government has announced a programme of work to replace the existing equivalence regimes inherited from the EU with legislation which is tailored to the UK’s needs.</a:t>
                      </a:r>
                    </a:p>
                    <a:p>
                      <a:pPr algn="l"/>
                      <a:endParaRPr lang="en-GB" sz="1000" dirty="0"/>
                    </a:p>
                    <a:p>
                      <a:pPr algn="l"/>
                      <a:r>
                        <a:rPr lang="en-GB" sz="1000" dirty="0"/>
                        <a:t>Overseas Recognition Regimes (ORRs) are legislative provisions that allow HMT ministers, with Parliamentary oversight, to recognise the regulatory framework of the financial services of any country or territory outside of the United Kingdom. </a:t>
                      </a:r>
                    </a:p>
                    <a:p>
                      <a:pPr algn="l"/>
                      <a:endParaRPr lang="en-GB" sz="1000" dirty="0"/>
                    </a:p>
                    <a:p>
                      <a:pPr algn="l"/>
                      <a:r>
                        <a:rPr lang="en-GB" sz="1000" dirty="0"/>
                        <a:t>This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Guidance</a:t>
                      </a:r>
                      <a:r>
                        <a:rPr lang="en-GB" sz="1000" dirty="0"/>
                        <a:t> sets out how the government will approach designating overseas jurisdictions as ORRs. Existing ORRs are set out in this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table</a:t>
                      </a:r>
                      <a:r>
                        <a:rPr lang="en-GB" sz="1000" dirty="0"/>
                        <a:t>. This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4">
                            <a:extLst>
                              <a:ext uri="{A12FA001-AC4F-418D-AE19-62706E023703}">
                                <ahyp:hlinkClr xmlns:ahyp="http://schemas.microsoft.com/office/drawing/2018/hyperlinkcolor" val="tx"/>
                              </a:ext>
                            </a:extLst>
                          </a:hlinkClick>
                        </a:rPr>
                        <a:t>Memorandum of Understanding </a:t>
                      </a:r>
                      <a:r>
                        <a:rPr lang="en-GB" sz="1000" dirty="0"/>
                        <a:t>sets out the roles of HMT. FCA, BoE and PRA in designating ORRs. </a:t>
                      </a:r>
                    </a:p>
                  </a:txBody>
                  <a:tcPr/>
                </a:tc>
                <a:tc>
                  <a:txBody>
                    <a:bodyPr/>
                    <a:lstStyle/>
                    <a:p>
                      <a:pPr algn="l"/>
                      <a:r>
                        <a:rPr lang="en-GB" sz="1000" dirty="0"/>
                        <a:t>Firms providing or wishing to provide cross border financial services. </a:t>
                      </a:r>
                      <a:endParaRPr lang="en-GB" dirty="0"/>
                    </a:p>
                  </a:txBody>
                  <a:tcPr/>
                </a:tc>
                <a:tc>
                  <a:txBody>
                    <a:bodyPr/>
                    <a:lstStyle/>
                    <a:p>
                      <a:pPr algn="l"/>
                      <a:r>
                        <a:rPr lang="en-GB" sz="1000" dirty="0"/>
                        <a:t>This does not seem to be a huge departure from the equivalence process under EU law but does take more of an outcomes-based approach rather than a line-by-line test. This should mean more flexibility.</a:t>
                      </a:r>
                      <a:endParaRPr lang="en-GB" dirty="0"/>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b="0" i="0" u="none" strike="noStrike" cap="none" spc="0" baseline="0" dirty="0">
                          <a:solidFill>
                            <a:schemeClr val="tx1"/>
                          </a:solidFill>
                          <a:uFillTx/>
                          <a:latin typeface="+mn-lt"/>
                          <a:ea typeface="+mn-ea"/>
                          <a:cs typeface="+mn-cs"/>
                          <a:sym typeface="Arial"/>
                        </a:rPr>
                        <a:t>Comes into force </a:t>
                      </a:r>
                      <a:r>
                        <a:rPr lang="en-GB" sz="1000" b="0" i="0" u="none" strike="noStrike" cap="none" spc="0" baseline="0" dirty="0">
                          <a:solidFill>
                            <a:schemeClr val="tx1"/>
                          </a:solidFill>
                          <a:uFillTx/>
                          <a:latin typeface="+mj-lt"/>
                          <a:ea typeface="+mn-ea"/>
                          <a:cs typeface="+mn-cs"/>
                          <a:sym typeface="Arial"/>
                        </a:rPr>
                        <a:t>immediately</a:t>
                      </a:r>
                      <a:r>
                        <a:rPr lang="en-GB" sz="1000" b="0" i="0" u="none" strike="noStrike" cap="none" spc="0" baseline="0" dirty="0">
                          <a:solidFill>
                            <a:schemeClr val="tx1"/>
                          </a:solidFill>
                          <a:uFillTx/>
                          <a:latin typeface="+mn-lt"/>
                          <a:ea typeface="+mn-ea"/>
                          <a:cs typeface="+mn-cs"/>
                          <a:sym typeface="Arial"/>
                        </a:rPr>
                        <a:t>.</a:t>
                      </a:r>
                      <a:endParaRPr lang="en-GB" sz="1000" b="0" i="0" u="none" strike="noStrike" cap="none" spc="0" baseline="0" dirty="0">
                        <a:solidFill>
                          <a:schemeClr val="tx1"/>
                        </a:solidFill>
                        <a:uFillTx/>
                        <a:latin typeface="+mj-lt"/>
                        <a:ea typeface="+mn-ea"/>
                        <a:cs typeface="+mn-cs"/>
                        <a:sym typeface="Arial"/>
                      </a:endParaRPr>
                    </a:p>
                  </a:txBody>
                  <a:tcPr/>
                </a:tc>
                <a:extLst>
                  <a:ext uri="{0D108BD9-81ED-4DB2-BD59-A6C34878D82A}">
                    <a16:rowId xmlns:a16="http://schemas.microsoft.com/office/drawing/2014/main" val="743830769"/>
                  </a:ext>
                </a:extLst>
              </a:tr>
              <a:tr h="2176669">
                <a:tc>
                  <a:txBody>
                    <a:bodyPr/>
                    <a:lstStyle/>
                    <a:p>
                      <a:pPr algn="l"/>
                      <a:r>
                        <a:rPr lang="en-GB" sz="1000" dirty="0">
                          <a:latin typeface="+mj-lt"/>
                        </a:rPr>
                        <a:t>Mortgages</a:t>
                      </a:r>
                    </a:p>
                  </a:txBody>
                  <a:tcPr/>
                </a:tc>
                <a:tc>
                  <a:txBody>
                    <a:bodyPr/>
                    <a:lstStyle/>
                    <a:p>
                      <a:pPr algn="l"/>
                      <a:r>
                        <a:rPr lang="en-GB" sz="1000" dirty="0"/>
                        <a:t>The government is setting up a new Mortgage Guarantee Scheme – allowing homebuyers to buy a home with a deposit as small as 5%. See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5">
                            <a:extLst>
                              <a:ext uri="{A12FA001-AC4F-418D-AE19-62706E023703}">
                                <ahyp:hlinkClr xmlns:ahyp="http://schemas.microsoft.com/office/drawing/2018/hyperlinkcolor" val="tx"/>
                              </a:ext>
                            </a:extLst>
                          </a:hlinkClick>
                        </a:rPr>
                        <a:t>2025 Mortgage Guarantee Scheme - GOV.UK</a:t>
                      </a:r>
                      <a:r>
                        <a:rPr lang="en-GB" sz="1000" b="0" i="0" u="sng" strike="noStrike" cap="none" spc="0" baseline="0" dirty="0">
                          <a:solidFill>
                            <a:schemeClr val="tx1"/>
                          </a:solidFill>
                          <a:effectLst/>
                          <a:uFillTx/>
                          <a:latin typeface="+mn-lt"/>
                          <a:ea typeface="+mn-ea"/>
                          <a:cs typeface="+mn-cs"/>
                          <a:sym typeface="Arial"/>
                        </a:rPr>
                        <a:t>.</a:t>
                      </a:r>
                      <a:endParaRPr lang="en-GB" sz="1000" baseline="0" dirty="0">
                        <a:solidFill>
                          <a:schemeClr val="tx1"/>
                        </a:solidFill>
                      </a:endParaRPr>
                    </a:p>
                  </a:txBody>
                  <a:tcPr/>
                </a:tc>
                <a:tc>
                  <a:txBody>
                    <a:bodyPr/>
                    <a:lstStyle/>
                    <a:p>
                      <a:pPr algn="l"/>
                      <a:r>
                        <a:rPr lang="en-GB" sz="1000" dirty="0"/>
                        <a:t>Lenders offering mortgages.</a:t>
                      </a:r>
                    </a:p>
                  </a:txBody>
                  <a:tcPr/>
                </a:tc>
                <a:tc>
                  <a:txBody>
                    <a:bodyPr/>
                    <a:lstStyle/>
                    <a:p>
                      <a:pPr algn="l"/>
                      <a:r>
                        <a:rPr lang="en-GB" sz="1000" dirty="0"/>
                        <a:t>The long-term success of this scheme will depend upon lender uptake and ongoing affordability  - including wider economic impacts. Outcomes for borrowers will need to be closely monitored to demonstrate lending decisions are being taken prudently. </a:t>
                      </a:r>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p>
                      <a:pPr algn="l"/>
                      <a:endParaRPr lang="en-GB" sz="1000" dirty="0"/>
                    </a:p>
                  </a:txBody>
                  <a:tcPr/>
                </a:tc>
                <a:tc>
                  <a:txBody>
                    <a:bodyPr/>
                    <a:lstStyle/>
                    <a:p>
                      <a:pPr algn="l"/>
                      <a:r>
                        <a:rPr lang="en-GB" sz="1000" b="0" i="0" u="none" strike="noStrike" cap="none" spc="0" baseline="0" dirty="0">
                          <a:solidFill>
                            <a:schemeClr val="tx1"/>
                          </a:solidFill>
                          <a:uFillTx/>
                          <a:latin typeface="+mn-lt"/>
                          <a:ea typeface="+mn-ea"/>
                          <a:cs typeface="+mn-cs"/>
                          <a:sym typeface="Arial"/>
                        </a:rPr>
                        <a:t>Comes into force </a:t>
                      </a:r>
                      <a:r>
                        <a:rPr lang="en-GB" sz="1000" b="0" i="0" u="none" strike="noStrike" cap="none" spc="0" baseline="0" dirty="0">
                          <a:solidFill>
                            <a:schemeClr val="tx1"/>
                          </a:solidFill>
                          <a:uFillTx/>
                          <a:latin typeface="+mj-lt"/>
                          <a:ea typeface="+mn-ea"/>
                          <a:cs typeface="+mn-cs"/>
                          <a:sym typeface="Arial"/>
                        </a:rPr>
                        <a:t>immediately</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3249596505"/>
                  </a:ext>
                </a:extLst>
              </a:tr>
            </a:tbl>
          </a:graphicData>
        </a:graphic>
      </p:graphicFrame>
    </p:spTree>
    <p:extLst>
      <p:ext uri="{BB962C8B-B14F-4D97-AF65-F5344CB8AC3E}">
        <p14:creationId xmlns:p14="http://schemas.microsoft.com/office/powerpoint/2010/main" val="25476036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89DD-84F4-B755-0A53-ADCB9B7B04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250E89-FD98-948B-4769-885C0F457514}"/>
              </a:ext>
            </a:extLst>
          </p:cNvPr>
          <p:cNvSpPr>
            <a:spLocks noGrp="1"/>
          </p:cNvSpPr>
          <p:nvPr>
            <p:ph type="body" sz="quarter" idx="11"/>
          </p:nvPr>
        </p:nvSpPr>
        <p:spPr>
          <a:xfrm>
            <a:off x="499287" y="516080"/>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334D4542-6CE5-3DB4-EAFE-01C1D30D6C91}"/>
              </a:ext>
            </a:extLst>
          </p:cNvPr>
          <p:cNvGraphicFramePr>
            <a:graphicFrameLocks noGrp="1"/>
          </p:cNvGraphicFramePr>
          <p:nvPr>
            <p:extLst>
              <p:ext uri="{D42A27DB-BD31-4B8C-83A1-F6EECF244321}">
                <p14:modId xmlns:p14="http://schemas.microsoft.com/office/powerpoint/2010/main" val="3171668649"/>
              </p:ext>
            </p:extLst>
          </p:nvPr>
        </p:nvGraphicFramePr>
        <p:xfrm>
          <a:off x="499287" y="1008733"/>
          <a:ext cx="11059921" cy="5130479"/>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61301">
                  <a:extLst>
                    <a:ext uri="{9D8B030D-6E8A-4147-A177-3AD203B41FA5}">
                      <a16:colId xmlns:a16="http://schemas.microsoft.com/office/drawing/2014/main" val="3916721478"/>
                    </a:ext>
                  </a:extLst>
                </a:gridCol>
                <a:gridCol w="1441174">
                  <a:extLst>
                    <a:ext uri="{9D8B030D-6E8A-4147-A177-3AD203B41FA5}">
                      <a16:colId xmlns:a16="http://schemas.microsoft.com/office/drawing/2014/main" val="2903210277"/>
                    </a:ext>
                  </a:extLst>
                </a:gridCol>
                <a:gridCol w="2673626">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467039">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463388">
                <a:tc>
                  <a:txBody>
                    <a:bodyPr/>
                    <a:lstStyle/>
                    <a:p>
                      <a:pPr algn="l"/>
                      <a:r>
                        <a:rPr lang="en-GB" sz="1000" b="0" i="0" u="none" strike="noStrike" cap="none" spc="0" baseline="0" dirty="0">
                          <a:solidFill>
                            <a:schemeClr val="tx1"/>
                          </a:solidFill>
                          <a:uFillTx/>
                          <a:latin typeface="+mj-lt"/>
                          <a:ea typeface="+mn-ea"/>
                          <a:cs typeface="+mn-cs"/>
                          <a:sym typeface="Arial"/>
                        </a:rPr>
                        <a:t>FOS reform </a:t>
                      </a:r>
                    </a:p>
                  </a:txBody>
                  <a:tcPr/>
                </a:tc>
                <a:tc>
                  <a:txBody>
                    <a:bodyPr/>
                    <a:lstStyle/>
                    <a:p>
                      <a:pPr algn="l"/>
                      <a:r>
                        <a:rPr lang="en-GB" sz="1000" dirty="0"/>
                        <a:t>The government is consulting on a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Review of the Financial Ombudsman Service</a:t>
                      </a:r>
                      <a:r>
                        <a:rPr lang="en-GB" sz="1000" b="0" i="0" u="none" strike="noStrike" cap="none" spc="0" baseline="0" dirty="0">
                          <a:solidFill>
                            <a:schemeClr val="tx1"/>
                          </a:solidFill>
                          <a:effectLst/>
                          <a:uFillTx/>
                          <a:latin typeface="+mn-lt"/>
                          <a:ea typeface="+mn-ea"/>
                          <a:cs typeface="+mn-cs"/>
                          <a:sym typeface="Arial"/>
                        </a:rPr>
                        <a:t> </a:t>
                      </a:r>
                      <a:r>
                        <a:rPr lang="en-GB" sz="1000" dirty="0"/>
                        <a:t>and the FCA/FOS have released a joint consultation paper: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CP25/22</a:t>
                      </a:r>
                      <a:r>
                        <a:rPr lang="en-GB" sz="1000" b="0" i="0" u="none" strike="noStrike" cap="none" spc="0" baseline="0" dirty="0">
                          <a:solidFill>
                            <a:schemeClr val="tx1"/>
                          </a:solidFill>
                          <a:effectLst/>
                          <a:uFillTx/>
                          <a:latin typeface="+mn-lt"/>
                          <a:ea typeface="+mn-ea"/>
                          <a:cs typeface="+mn-cs"/>
                          <a:sym typeface="Arial"/>
                        </a:rPr>
                        <a:t> </a:t>
                      </a:r>
                      <a:r>
                        <a:rPr lang="en-GB" sz="1000" dirty="0"/>
                        <a:t>on Modernising the Redress System, including a proposed 10-year limit for claims. </a:t>
                      </a:r>
                    </a:p>
                    <a:p>
                      <a:pPr algn="l"/>
                      <a:endParaRPr lang="en-GB" sz="1000" dirty="0"/>
                    </a:p>
                    <a:p>
                      <a:pPr algn="l"/>
                      <a:r>
                        <a:rPr lang="en-GB" sz="1000" dirty="0"/>
                        <a:t>The intention is to introduce a “package of measures” within which FOS will be able to “</a:t>
                      </a:r>
                      <a:r>
                        <a:rPr lang="en-GB" sz="1000" b="1" i="1" dirty="0"/>
                        <a:t>fulfil its original purpose as a simple, impartial dispute resolution service which quickly and effectively deals with complaints, and which works in concert with the FCA</a:t>
                      </a:r>
                      <a:r>
                        <a:rPr lang="en-GB" sz="1000" b="1" i="0" dirty="0"/>
                        <a:t>”.  </a:t>
                      </a:r>
                    </a:p>
                    <a:p>
                      <a:pPr algn="l"/>
                      <a:endParaRPr lang="en-GB" sz="1000" dirty="0"/>
                    </a:p>
                    <a:p>
                      <a:pPr algn="l"/>
                      <a:r>
                        <a:rPr lang="en-GB" sz="1000" dirty="0"/>
                        <a:t>In summary:</a:t>
                      </a:r>
                    </a:p>
                    <a:p>
                      <a:pPr algn="l"/>
                      <a:endParaRPr lang="en-GB" sz="1000" dirty="0"/>
                    </a:p>
                    <a:p>
                      <a:pPr marL="171450" indent="-171450" algn="l">
                        <a:buClr>
                          <a:schemeClr val="tx2"/>
                        </a:buClr>
                        <a:buFont typeface="Arial" panose="020B0604020202020204" pitchFamily="34" charset="0"/>
                        <a:buChar char="•"/>
                      </a:pPr>
                      <a:r>
                        <a:rPr lang="en-GB" sz="1000" b="0" i="0" u="none" strike="noStrike" cap="none" spc="0" baseline="0" dirty="0">
                          <a:solidFill>
                            <a:schemeClr val="tx1"/>
                          </a:solidFill>
                          <a:uFillTx/>
                          <a:latin typeface="+mn-lt"/>
                          <a:ea typeface="+mn-ea"/>
                          <a:cs typeface="+mn-cs"/>
                          <a:sym typeface="Arial"/>
                        </a:rPr>
                        <a:t>FCA will gain responsibility for decision making for any matter which is significant or has the potential to cause a mass redress event.</a:t>
                      </a:r>
                    </a:p>
                    <a:p>
                      <a:pPr marL="171450" indent="-171450" algn="l">
                        <a:buClr>
                          <a:schemeClr val="tx2"/>
                        </a:buClr>
                        <a:buFont typeface="Arial" panose="020B0604020202020204" pitchFamily="34" charset="0"/>
                        <a:buChar char="•"/>
                      </a:pPr>
                      <a:endParaRPr lang="en-GB" sz="1000" b="0" i="0" u="none" strike="noStrike" cap="none" spc="0" baseline="0" dirty="0">
                        <a:solidFill>
                          <a:schemeClr val="tx1"/>
                        </a:solidFill>
                        <a:uFillTx/>
                        <a:latin typeface="+mn-lt"/>
                        <a:ea typeface="+mn-ea"/>
                        <a:cs typeface="+mn-cs"/>
                        <a:sym typeface="Arial"/>
                      </a:endParaRPr>
                    </a:p>
                    <a:p>
                      <a:pPr marL="171450" indent="-171450" algn="l">
                        <a:buClr>
                          <a:schemeClr val="tx2"/>
                        </a:buClr>
                        <a:buFont typeface="Arial" panose="020B0604020202020204" pitchFamily="34" charset="0"/>
                        <a:buChar char="•"/>
                      </a:pPr>
                      <a:r>
                        <a:rPr lang="en-GB" sz="1000" b="0" i="0" u="none" strike="noStrike" cap="none" spc="0" baseline="0" dirty="0">
                          <a:solidFill>
                            <a:schemeClr val="tx1"/>
                          </a:solidFill>
                          <a:uFillTx/>
                          <a:latin typeface="+mn-lt"/>
                          <a:ea typeface="+mn-ea"/>
                          <a:cs typeface="+mn-cs"/>
                          <a:sym typeface="Arial"/>
                        </a:rPr>
                        <a:t>FOS will deal the straightforward cases </a:t>
                      </a:r>
                      <a:r>
                        <a:rPr lang="en-GB" sz="1000" dirty="0"/>
                        <a:t>and implementing the FCA’s wishes regarding the significant cases.</a:t>
                      </a:r>
                    </a:p>
                    <a:p>
                      <a:pPr marL="171450" indent="-171450" algn="l">
                        <a:buClr>
                          <a:schemeClr val="tx2"/>
                        </a:buClr>
                        <a:buFont typeface="Arial" panose="020B0604020202020204" pitchFamily="34" charset="0"/>
                        <a:buChar char="•"/>
                      </a:pPr>
                      <a:endParaRPr lang="en-GB" sz="1000" dirty="0"/>
                    </a:p>
                    <a:p>
                      <a:pPr marL="171450" marR="0" lvl="0" indent="-171450" algn="l" defTabSz="58711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000" dirty="0"/>
                        <a:t>The government is considering changes to the FCA’s powers to address a potential mass redress event, including its power to bind the FOS and to impose redress where a consumer would not otherwise have a cause of action by which they could claim redress through the courts. </a:t>
                      </a:r>
                    </a:p>
                    <a:p>
                      <a:pPr marL="171450" marR="0" lvl="0" indent="-171450" algn="l" defTabSz="58711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lang="en-GB" sz="1000" dirty="0"/>
                    </a:p>
                    <a:p>
                      <a:pPr marL="0" marR="0" lvl="0" indent="0" algn="l" defTabSz="587115"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sz="1000" dirty="0"/>
                        <a:t>Please see our Insights article here for more detail: </a:t>
                      </a:r>
                      <a:r>
                        <a:rPr kumimoji="0" lang="en-GB" sz="1000" b="0" i="0" u="none" strike="noStrike" cap="none" spc="0" normalizeH="0" baseline="0" dirty="0">
                          <a:ln>
                            <a:noFill/>
                          </a:ln>
                          <a:solidFill>
                            <a:srgbClr val="FB323D"/>
                          </a:solidFill>
                          <a:effectLst/>
                          <a:uFillTx/>
                          <a:latin typeface="RealText-Light"/>
                          <a:ea typeface="+mn-ea"/>
                          <a:cs typeface="Arial" panose="020B0604020202020204" pitchFamily="34" charset="0"/>
                          <a:sym typeface="Arial"/>
                          <a:hlinkClick r:id="rId4">
                            <a:extLst>
                              <a:ext uri="{A12FA001-AC4F-418D-AE19-62706E023703}">
                                <ahyp:hlinkClr xmlns:ahyp="http://schemas.microsoft.com/office/drawing/2018/hyperlinkcolor" val="tx"/>
                              </a:ext>
                            </a:extLst>
                          </a:hlinkClick>
                        </a:rPr>
                        <a:t>Reform of the FOS redress system | Simmons &amp; Simmons</a:t>
                      </a:r>
                      <a:r>
                        <a:rPr kumimoji="0" lang="en-GB" sz="1000" b="0" i="0" u="none" strike="noStrike" cap="none" spc="0" normalizeH="0" baseline="0" dirty="0">
                          <a:ln>
                            <a:noFill/>
                          </a:ln>
                          <a:solidFill>
                            <a:schemeClr val="tx1"/>
                          </a:solidFill>
                          <a:effectLst/>
                          <a:uFillTx/>
                          <a:latin typeface="RealText-Light"/>
                          <a:ea typeface="+mn-ea"/>
                          <a:cs typeface="Arial" panose="020B0604020202020204" pitchFamily="34" charset="0"/>
                          <a:sym typeface="Arial"/>
                        </a:rPr>
                        <a:t>.</a:t>
                      </a:r>
                    </a:p>
                    <a:p>
                      <a:pPr marL="171450" marR="0" lvl="0" indent="-171450" algn="l" defTabSz="58711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lang="en-GB" sz="1000" dirty="0"/>
                    </a:p>
                    <a:p>
                      <a:pPr marL="171450" marR="0" lvl="0" indent="-171450" algn="l" defTabSz="58711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lang="en-GB" sz="1000" dirty="0"/>
                    </a:p>
                  </a:txBody>
                  <a:tcPr/>
                </a:tc>
                <a:tc>
                  <a:txBody>
                    <a:bodyPr/>
                    <a:lstStyle/>
                    <a:p>
                      <a:pPr algn="l"/>
                      <a:r>
                        <a:rPr lang="en-GB" sz="1000" dirty="0"/>
                        <a:t>All authorised firms.</a:t>
                      </a:r>
                    </a:p>
                  </a:txBody>
                  <a:tcPr/>
                </a:tc>
                <a:tc>
                  <a:txBody>
                    <a:bodyPr/>
                    <a:lstStyle/>
                    <a:p>
                      <a:pPr algn="l"/>
                      <a:r>
                        <a:rPr lang="en-GB" sz="1000" dirty="0"/>
                        <a:t>These proposed changes are significant because – depending on the nature of the final changes – this could potentially open up a type of liability which previously could only be achieved by s.55L FSMA in single firm cases.</a:t>
                      </a:r>
                    </a:p>
                    <a:p>
                      <a:pPr algn="l"/>
                      <a:endParaRPr lang="en-GB" sz="1000" dirty="0"/>
                    </a:p>
                    <a:p>
                      <a:pPr algn="l"/>
                      <a:endParaRPr lang="en-GB" sz="1000" dirty="0"/>
                    </a:p>
                  </a:txBody>
                  <a:tcPr/>
                </a:tc>
                <a:tc>
                  <a:txBody>
                    <a:bodyPr/>
                    <a:lstStyle/>
                    <a:p>
                      <a:pPr algn="l"/>
                      <a:r>
                        <a:rPr lang="en-GB" sz="1000" b="0" i="0" u="none" strike="noStrike" cap="none" spc="0" baseline="0" dirty="0">
                          <a:solidFill>
                            <a:schemeClr val="tx1"/>
                          </a:solidFill>
                          <a:uFillTx/>
                          <a:latin typeface="+mn-lt"/>
                          <a:ea typeface="+mn-ea"/>
                          <a:cs typeface="+mn-cs"/>
                          <a:sym typeface="Arial"/>
                        </a:rPr>
                        <a:t>The consultations close on </a:t>
                      </a:r>
                      <a:r>
                        <a:rPr lang="en-GB" sz="1000" b="0" i="0" u="none" strike="noStrike" cap="none" spc="0" baseline="0" dirty="0">
                          <a:solidFill>
                            <a:schemeClr val="tx1"/>
                          </a:solidFill>
                          <a:uFillTx/>
                          <a:latin typeface="+mj-lt"/>
                          <a:ea typeface="+mn-ea"/>
                          <a:cs typeface="+mn-cs"/>
                          <a:sym typeface="Arial"/>
                        </a:rPr>
                        <a:t>8 October 2025</a:t>
                      </a:r>
                      <a:r>
                        <a:rPr lang="en-GB" sz="1000" b="0" i="0" u="none" strike="noStrike" cap="none" spc="0" baseline="0" dirty="0">
                          <a:solidFill>
                            <a:schemeClr val="tx1"/>
                          </a:solidFill>
                          <a:uFillTx/>
                          <a:latin typeface="+mn-lt"/>
                          <a:ea typeface="+mn-ea"/>
                          <a:cs typeface="+mn-cs"/>
                          <a:sym typeface="Arial"/>
                        </a:rPr>
                        <a:t>.</a:t>
                      </a:r>
                      <a:endParaRPr lang="en-GB" sz="1000" b="0" i="0" u="none" strike="noStrike" cap="none" spc="0" baseline="0" dirty="0">
                        <a:solidFill>
                          <a:schemeClr val="tx1"/>
                        </a:solidFill>
                        <a:uFillTx/>
                        <a:latin typeface="+mj-lt"/>
                        <a:ea typeface="+mn-ea"/>
                        <a:cs typeface="+mn-cs"/>
                        <a:sym typeface="Arial"/>
                      </a:endParaRPr>
                    </a:p>
                  </a:txBody>
                  <a:tcPr/>
                </a:tc>
                <a:extLst>
                  <a:ext uri="{0D108BD9-81ED-4DB2-BD59-A6C34878D82A}">
                    <a16:rowId xmlns:a16="http://schemas.microsoft.com/office/drawing/2014/main" val="4006075985"/>
                  </a:ext>
                </a:extLst>
              </a:tr>
            </a:tbl>
          </a:graphicData>
        </a:graphic>
      </p:graphicFrame>
    </p:spTree>
    <p:extLst>
      <p:ext uri="{BB962C8B-B14F-4D97-AF65-F5344CB8AC3E}">
        <p14:creationId xmlns:p14="http://schemas.microsoft.com/office/powerpoint/2010/main" val="29032034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7F3EB-B850-D937-F317-FBE0ADB58E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7515F8-50AD-98FD-DC47-80EE6EA1A6D0}"/>
              </a:ext>
            </a:extLst>
          </p:cNvPr>
          <p:cNvSpPr>
            <a:spLocks noGrp="1"/>
          </p:cNvSpPr>
          <p:nvPr>
            <p:ph type="body" sz="quarter" idx="11"/>
          </p:nvPr>
        </p:nvSpPr>
        <p:spPr>
          <a:xfrm>
            <a:off x="499287" y="466385"/>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BAA6103C-8EB5-8EAC-ABFC-584929EFFB1F}"/>
              </a:ext>
            </a:extLst>
          </p:cNvPr>
          <p:cNvGraphicFramePr>
            <a:graphicFrameLocks noGrp="1"/>
          </p:cNvGraphicFramePr>
          <p:nvPr>
            <p:extLst>
              <p:ext uri="{D42A27DB-BD31-4B8C-83A1-F6EECF244321}">
                <p14:modId xmlns:p14="http://schemas.microsoft.com/office/powerpoint/2010/main" val="3657590796"/>
              </p:ext>
            </p:extLst>
          </p:nvPr>
        </p:nvGraphicFramePr>
        <p:xfrm>
          <a:off x="499287" y="968977"/>
          <a:ext cx="11059921" cy="5435279"/>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71241">
                  <a:extLst>
                    <a:ext uri="{9D8B030D-6E8A-4147-A177-3AD203B41FA5}">
                      <a16:colId xmlns:a16="http://schemas.microsoft.com/office/drawing/2014/main" val="3916721478"/>
                    </a:ext>
                  </a:extLst>
                </a:gridCol>
                <a:gridCol w="1441173">
                  <a:extLst>
                    <a:ext uri="{9D8B030D-6E8A-4147-A177-3AD203B41FA5}">
                      <a16:colId xmlns:a16="http://schemas.microsoft.com/office/drawing/2014/main" val="2903210277"/>
                    </a:ext>
                  </a:extLst>
                </a:gridCol>
                <a:gridCol w="2663687">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467039">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463388">
                <a:tc>
                  <a:txBody>
                    <a:bodyPr/>
                    <a:lstStyle/>
                    <a:p>
                      <a:pPr algn="l"/>
                      <a:r>
                        <a:rPr lang="en-GB" sz="1000" b="0" i="0" u="none" strike="noStrike" cap="none" spc="0" baseline="0" dirty="0">
                          <a:solidFill>
                            <a:schemeClr val="tx1"/>
                          </a:solidFill>
                          <a:uFillTx/>
                          <a:latin typeface="+mj-lt"/>
                          <a:ea typeface="+mn-ea"/>
                          <a:cs typeface="+mn-cs"/>
                          <a:sym typeface="Arial"/>
                        </a:rPr>
                        <a:t>SMCR</a:t>
                      </a:r>
                      <a:r>
                        <a:rPr lang="en-GB" sz="1000" dirty="0"/>
                        <a:t> </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HMT’s Consultation Paper</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rPr>
                        <a:t> </a:t>
                      </a:r>
                      <a:r>
                        <a:rPr lang="en-GB" sz="1000" dirty="0"/>
                        <a:t>proposes legislative changes to the Financial Services &amp; Markets Act 2000 (FSMA 2000) to reduce the SMCR’s regulatory burden by 50%. </a:t>
                      </a:r>
                    </a:p>
                    <a:p>
                      <a:pPr marL="0" marR="0" lvl="0" indent="0" algn="l" defTabSz="587115"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The FCA and PRA’s proposal broadly do three things; (1) streamline requirements, (2) provide more guidance, and (3) provide more time for firms to comply with certain provisions.</a:t>
                      </a:r>
                    </a:p>
                    <a:p>
                      <a:pPr algn="l"/>
                      <a:endParaRPr lang="en-GB" sz="1000" dirty="0"/>
                    </a:p>
                    <a:p>
                      <a:pPr algn="l"/>
                      <a:r>
                        <a:rPr lang="en-GB" sz="1000" dirty="0"/>
                        <a:t>The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FCA’s</a:t>
                      </a:r>
                      <a:r>
                        <a:rPr lang="en-GB" sz="1000" b="0" i="0" u="sng" strike="noStrike" cap="none" spc="0" baseline="0" dirty="0">
                          <a:solidFill>
                            <a:schemeClr val="tx1"/>
                          </a:solidFill>
                          <a:effectLst/>
                          <a:uFillTx/>
                          <a:latin typeface="+mn-lt"/>
                          <a:ea typeface="+mn-ea"/>
                          <a:cs typeface="+mn-cs"/>
                          <a:sym typeface="Arial"/>
                          <a:hlinkClick r:id="rId3"/>
                        </a:rPr>
                        <a:t>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Consultation Paper (CP25/21)</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rPr>
                        <a:t> </a:t>
                      </a:r>
                      <a:r>
                        <a:rPr lang="en-GB" sz="1000" dirty="0"/>
                        <a:t>proposes “Phase 1”* amendments to the SMCR, and the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4">
                            <a:extLst>
                              <a:ext uri="{A12FA001-AC4F-418D-AE19-62706E023703}">
                                <ahyp:hlinkClr xmlns:ahyp="http://schemas.microsoft.com/office/drawing/2018/hyperlinkcolor" val="tx"/>
                              </a:ext>
                            </a:extLst>
                          </a:hlinkClick>
                        </a:rPr>
                        <a:t>PRA’s Consultation Paper (CP 18/25)</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rPr>
                        <a:t> </a:t>
                      </a:r>
                      <a:r>
                        <a:rPr lang="en-GB" sz="1000" dirty="0"/>
                        <a:t>proposes the same, although the papers are not completely aligned.</a:t>
                      </a:r>
                    </a:p>
                    <a:p>
                      <a:pPr algn="l"/>
                      <a:endParaRPr lang="en-GB" sz="1000" dirty="0"/>
                    </a:p>
                    <a:p>
                      <a:pPr algn="l"/>
                      <a:r>
                        <a:rPr lang="en-GB" sz="1000" dirty="0"/>
                        <a:t>HMT is proposing to remove many of the granular SMCR requirements to enable the regulators to create more flexible and proportionate rules. For example: removing the Certification Regime requirements in their entirety; amending/removing the requirements for all Senior Managers to obtain pre-approval; and removing some prescriptive requirements around Statements of Responsibilities (SoRs).</a:t>
                      </a:r>
                    </a:p>
                    <a:p>
                      <a:pPr algn="l"/>
                      <a:endParaRPr lang="en-GB" sz="1000" dirty="0"/>
                    </a:p>
                    <a:p>
                      <a:pPr algn="l"/>
                      <a:r>
                        <a:rPr lang="en-GB" sz="1000" b="0" i="0" u="none" strike="noStrike" cap="none" spc="0" baseline="0" dirty="0">
                          <a:solidFill>
                            <a:schemeClr val="tx1"/>
                          </a:solidFill>
                          <a:uFillTx/>
                          <a:latin typeface="+mn-lt"/>
                          <a:ea typeface="+mn-ea"/>
                          <a:cs typeface="+mn-cs"/>
                          <a:sym typeface="Arial"/>
                        </a:rPr>
                        <a:t>The PRA and FCA share proposals, such as changes to the 12-week rule, guidance on the SMF 7 role, and updated </a:t>
                      </a:r>
                      <a:r>
                        <a:rPr lang="en-GB" sz="1000" b="0" i="0" u="none" strike="noStrike" cap="none" spc="0" baseline="0" dirty="0" err="1">
                          <a:solidFill>
                            <a:schemeClr val="tx1"/>
                          </a:solidFill>
                          <a:uFillTx/>
                          <a:latin typeface="+mn-lt"/>
                          <a:ea typeface="+mn-ea"/>
                          <a:cs typeface="+mn-cs"/>
                          <a:sym typeface="Arial"/>
                        </a:rPr>
                        <a:t>SoR</a:t>
                      </a:r>
                      <a:r>
                        <a:rPr lang="en-GB" sz="1000" b="0" i="0" u="none" strike="noStrike" cap="none" spc="0" baseline="0" dirty="0">
                          <a:solidFill>
                            <a:schemeClr val="tx1"/>
                          </a:solidFill>
                          <a:uFillTx/>
                          <a:latin typeface="+mn-lt"/>
                          <a:ea typeface="+mn-ea"/>
                          <a:cs typeface="+mn-cs"/>
                          <a:sym typeface="Arial"/>
                        </a:rPr>
                        <a:t> submission requirements. However, they also differ: the FCA proposes changes to Enhanced SMCR firm thresholds, removing duplicative certification functions, additional guidance on SMF 18 and Prescribed Responsibilities, and extended Directory submission timelines. The PRA’s standalone proposals include designating certain controllers as SMF 7s and guidance on Key Function Holders (KFHs). Despite legislative constraints, both regulators propose numerous changes across nearly all aspects of the Regime.</a:t>
                      </a:r>
                    </a:p>
                  </a:txBody>
                  <a:tcPr/>
                </a:tc>
                <a:tc>
                  <a:txBody>
                    <a:bodyPr/>
                    <a:lstStyle/>
                    <a:p>
                      <a:pPr algn="l"/>
                      <a:r>
                        <a:rPr lang="en-GB" sz="1000" dirty="0"/>
                        <a:t>All SMCR firms.</a:t>
                      </a:r>
                    </a:p>
                  </a:txBody>
                  <a:tcPr/>
                </a:tc>
                <a:tc>
                  <a:txBody>
                    <a:bodyPr/>
                    <a:lstStyle/>
                    <a:p>
                      <a:pPr algn="l"/>
                      <a:r>
                        <a:rPr lang="en-GB" sz="1000" dirty="0"/>
                        <a:t>We expect a number of these changes will be welcome. Others, less so…see our </a:t>
                      </a:r>
                      <a:r>
                        <a:rPr lang="en-GB" sz="1000" b="0" i="0" u="none" strike="noStrike" cap="none" spc="0" baseline="0" dirty="0">
                          <a:solidFill>
                            <a:schemeClr val="tx1"/>
                          </a:solidFill>
                          <a:effectLst/>
                          <a:uFillTx/>
                          <a:latin typeface="+mn-lt"/>
                          <a:ea typeface="+mn-ea"/>
                          <a:cs typeface="+mn-cs"/>
                          <a:sym typeface="Arial"/>
                        </a:rPr>
                        <a:t>Flash SMCR+ View on this here for more detail: </a:t>
                      </a:r>
                      <a:r>
                        <a:rPr lang="en-GB" sz="1000" dirty="0"/>
                        <a:t> </a:t>
                      </a:r>
                    </a:p>
                    <a:p>
                      <a:pPr algn="l"/>
                      <a:endParaRPr lang="en-GB" sz="1000" b="0" i="0" u="sng" strike="noStrike" cap="none" spc="0" baseline="0" dirty="0">
                        <a:solidFill>
                          <a:schemeClr val="tx1"/>
                        </a:solidFill>
                        <a:effectLst/>
                        <a:uFillTx/>
                        <a:latin typeface="+mn-lt"/>
                        <a:ea typeface="+mn-ea"/>
                        <a:cs typeface="+mn-cs"/>
                        <a:sym typeface="Arial"/>
                        <a:hlinkClick r:id="rId5"/>
                      </a:endParaRPr>
                    </a:p>
                    <a:p>
                      <a:pPr algn="l"/>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5">
                            <a:extLst>
                              <a:ext uri="{A12FA001-AC4F-418D-AE19-62706E023703}">
                                <ahyp:hlinkClr xmlns:ahyp="http://schemas.microsoft.com/office/drawing/2018/hyperlinkcolor" val="tx"/>
                              </a:ext>
                            </a:extLst>
                          </a:hlinkClick>
                        </a:rPr>
                        <a:t>Flash SMCR+ View – HMT, FCA and PRA Consultation Papers on the SMCR | Simmons &amp; Simmons</a:t>
                      </a:r>
                      <a:r>
                        <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rPr>
                        <a:t>.</a:t>
                      </a:r>
                    </a:p>
                    <a:p>
                      <a:pPr algn="l"/>
                      <a:endParaRPr lang="en-GB" sz="1000" dirty="0"/>
                    </a:p>
                    <a:p>
                      <a:pPr algn="l"/>
                      <a:r>
                        <a:rPr lang="en-GB" sz="1000" dirty="0"/>
                        <a:t>We will also be doing a webinar on these changes on </a:t>
                      </a:r>
                      <a:r>
                        <a:rPr lang="en-GB" sz="1000" dirty="0">
                          <a:solidFill>
                            <a:schemeClr val="tx2"/>
                          </a:solidFill>
                        </a:rPr>
                        <a:t>Tuesday 22 July at 12.30pm UK time</a:t>
                      </a:r>
                      <a:r>
                        <a:rPr lang="en-GB" sz="1000" dirty="0"/>
                        <a:t>. To register, please sign up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6">
                            <a:extLst>
                              <a:ext uri="{A12FA001-AC4F-418D-AE19-62706E023703}">
                                <ahyp:hlinkClr xmlns:ahyp="http://schemas.microsoft.com/office/drawing/2018/hyperlinkcolor" val="tx"/>
                              </a:ext>
                            </a:extLst>
                          </a:hlinkClick>
                        </a:rPr>
                        <a:t>here</a:t>
                      </a:r>
                      <a:r>
                        <a:rPr lang="en-GB" sz="1000" dirty="0"/>
                        <a:t>.</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All three consultations close on </a:t>
                      </a:r>
                      <a:r>
                        <a:rPr lang="en-GB" sz="1000" b="0" i="0" u="none" strike="noStrike" cap="none" spc="0" baseline="0" dirty="0">
                          <a:solidFill>
                            <a:schemeClr val="tx1"/>
                          </a:solidFill>
                          <a:uFillTx/>
                          <a:latin typeface="+mj-lt"/>
                          <a:ea typeface="+mn-ea"/>
                          <a:cs typeface="+mn-cs"/>
                          <a:sym typeface="Arial"/>
                        </a:rPr>
                        <a:t>7 October 2025</a:t>
                      </a:r>
                      <a:r>
                        <a:rPr lang="en-GB" sz="1000" b="0" i="0" u="none" strike="noStrike" cap="none" spc="0" baseline="0" dirty="0">
                          <a:solidFill>
                            <a:schemeClr val="tx1"/>
                          </a:solidFill>
                          <a:uFillTx/>
                          <a:latin typeface="+mn-lt"/>
                          <a:ea typeface="+mn-ea"/>
                          <a:cs typeface="+mn-cs"/>
                          <a:sym typeface="Arial"/>
                        </a:rPr>
                        <a:t>. </a:t>
                      </a:r>
                    </a:p>
                    <a:p>
                      <a:pPr algn="l"/>
                      <a:endParaRPr lang="en-GB" sz="1000" b="0" i="0" u="none" strike="noStrike" cap="none" spc="0" baseline="0" dirty="0">
                        <a:solidFill>
                          <a:schemeClr val="tx1"/>
                        </a:solidFill>
                        <a:uFillTx/>
                        <a:latin typeface="+mn-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The non-financial misconduct consultation also closes on </a:t>
                      </a:r>
                      <a:r>
                        <a:rPr lang="en-GB" sz="1000" b="0" i="0" u="none" strike="noStrike" cap="none" spc="0" baseline="0" dirty="0">
                          <a:solidFill>
                            <a:schemeClr val="tx1"/>
                          </a:solidFill>
                          <a:uFillTx/>
                          <a:latin typeface="+mj-lt"/>
                          <a:ea typeface="+mn-ea"/>
                          <a:cs typeface="+mn-cs"/>
                          <a:sym typeface="Arial"/>
                        </a:rPr>
                        <a:t>10 September 2025</a:t>
                      </a:r>
                      <a:r>
                        <a:rPr lang="en-GB" sz="1000" b="0" i="0" u="none" strike="noStrike" cap="none" spc="0" baseline="0" dirty="0">
                          <a:solidFill>
                            <a:schemeClr val="tx1"/>
                          </a:solidFill>
                          <a:uFillTx/>
                          <a:latin typeface="+mn-lt"/>
                          <a:ea typeface="+mn-ea"/>
                          <a:cs typeface="+mn-cs"/>
                          <a:sym typeface="Arial"/>
                        </a:rPr>
                        <a:t>.</a:t>
                      </a:r>
                    </a:p>
                    <a:p>
                      <a:pPr algn="l"/>
                      <a:endParaRPr lang="en-GB" sz="1000" b="0" i="0" u="none" strike="noStrike" cap="none" spc="0" baseline="0" dirty="0">
                        <a:solidFill>
                          <a:schemeClr val="tx1"/>
                        </a:solidFill>
                        <a:uFillTx/>
                        <a:latin typeface="+mj-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The FCA and PRA have suggested that they will be issuing their Policy Statements and final rules/guidance for “Phase 1” changes in </a:t>
                      </a:r>
                      <a:r>
                        <a:rPr lang="en-GB" sz="1000" b="0" i="0" u="none" strike="noStrike" cap="none" spc="0" baseline="0" dirty="0">
                          <a:solidFill>
                            <a:schemeClr val="tx1"/>
                          </a:solidFill>
                          <a:uFillTx/>
                          <a:latin typeface="+mj-lt"/>
                          <a:ea typeface="+mn-ea"/>
                          <a:cs typeface="+mn-cs"/>
                          <a:sym typeface="Arial"/>
                        </a:rPr>
                        <a:t>mid-2026</a:t>
                      </a:r>
                      <a:r>
                        <a:rPr lang="en-GB" sz="1000" b="0" i="0" u="none" strike="noStrike" cap="none" spc="0" baseline="0" dirty="0">
                          <a:solidFill>
                            <a:schemeClr val="tx1"/>
                          </a:solidFill>
                          <a:uFillTx/>
                          <a:latin typeface="+mn-lt"/>
                          <a:ea typeface="+mn-ea"/>
                          <a:cs typeface="+mn-cs"/>
                          <a:sym typeface="Arial"/>
                        </a:rPr>
                        <a:t>.</a:t>
                      </a:r>
                    </a:p>
                    <a:p>
                      <a:pPr algn="l"/>
                      <a:endParaRPr lang="en-GB" sz="1000" b="0" i="0" u="none" strike="noStrike" cap="none" spc="0" baseline="0" dirty="0">
                        <a:solidFill>
                          <a:schemeClr val="tx1"/>
                        </a:solidFill>
                        <a:uFillTx/>
                        <a:latin typeface="+mn-lt"/>
                        <a:ea typeface="+mn-ea"/>
                        <a:cs typeface="+mn-cs"/>
                        <a:sym typeface="Arial"/>
                      </a:endParaRPr>
                    </a:p>
                    <a:p>
                      <a:pPr algn="l"/>
                      <a:endParaRPr lang="en-GB" sz="1000" b="0" i="0" u="none" strike="noStrike" cap="none" spc="0" baseline="0" dirty="0">
                        <a:solidFill>
                          <a:schemeClr val="tx1"/>
                        </a:solidFill>
                        <a:uFillTx/>
                        <a:latin typeface="+mn-lt"/>
                        <a:ea typeface="+mn-ea"/>
                        <a:cs typeface="+mn-cs"/>
                        <a:sym typeface="Arial"/>
                      </a:endParaRPr>
                    </a:p>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*The PRA and FCA Consultation Papers represent “Phase 1” of potential changes to the SMCR, with “Phase 2” to follow if the Government makes the needed legislative changes to FSMA 2000. </a:t>
                      </a:r>
                    </a:p>
                    <a:p>
                      <a:pPr algn="l"/>
                      <a:endParaRPr lang="en-GB" sz="1000" b="0" i="0" u="none" strike="noStrike" cap="none" spc="0" baseline="0" dirty="0">
                        <a:solidFill>
                          <a:schemeClr val="tx1"/>
                        </a:solidFill>
                        <a:uFillTx/>
                        <a:latin typeface="+mn-lt"/>
                        <a:ea typeface="+mn-ea"/>
                        <a:cs typeface="+mn-cs"/>
                        <a:sym typeface="Arial"/>
                      </a:endParaRPr>
                    </a:p>
                  </a:txBody>
                  <a:tcPr/>
                </a:tc>
                <a:extLst>
                  <a:ext uri="{0D108BD9-81ED-4DB2-BD59-A6C34878D82A}">
                    <a16:rowId xmlns:a16="http://schemas.microsoft.com/office/drawing/2014/main" val="4006075985"/>
                  </a:ext>
                </a:extLst>
              </a:tr>
            </a:tbl>
          </a:graphicData>
        </a:graphic>
      </p:graphicFrame>
    </p:spTree>
    <p:extLst>
      <p:ext uri="{BB962C8B-B14F-4D97-AF65-F5344CB8AC3E}">
        <p14:creationId xmlns:p14="http://schemas.microsoft.com/office/powerpoint/2010/main" val="36093784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AC186-8113-ED38-1D57-0F8AE2D580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10131C-69DB-7129-A281-2DE4137D2718}"/>
              </a:ext>
            </a:extLst>
          </p:cNvPr>
          <p:cNvSpPr>
            <a:spLocks noGrp="1"/>
          </p:cNvSpPr>
          <p:nvPr>
            <p:ph type="body" sz="quarter" idx="11"/>
          </p:nvPr>
        </p:nvSpPr>
        <p:spPr>
          <a:xfrm>
            <a:off x="499287" y="466385"/>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B3FEC4EC-426B-07C0-035C-A656CBA2DDAE}"/>
              </a:ext>
            </a:extLst>
          </p:cNvPr>
          <p:cNvGraphicFramePr>
            <a:graphicFrameLocks noGrp="1"/>
          </p:cNvGraphicFramePr>
          <p:nvPr>
            <p:extLst>
              <p:ext uri="{D42A27DB-BD31-4B8C-83A1-F6EECF244321}">
                <p14:modId xmlns:p14="http://schemas.microsoft.com/office/powerpoint/2010/main" val="2302626664"/>
              </p:ext>
            </p:extLst>
          </p:nvPr>
        </p:nvGraphicFramePr>
        <p:xfrm>
          <a:off x="499287" y="949099"/>
          <a:ext cx="10947585" cy="3911279"/>
        </p:xfrm>
        <a:graphic>
          <a:graphicData uri="http://schemas.openxmlformats.org/drawingml/2006/table">
            <a:tbl>
              <a:tblPr firstRow="1" bandRow="1">
                <a:tableStyleId>{5940675A-B579-460E-94D1-54222C63F5DA}</a:tableStyleId>
              </a:tblPr>
              <a:tblGrid>
                <a:gridCol w="1171893">
                  <a:extLst>
                    <a:ext uri="{9D8B030D-6E8A-4147-A177-3AD203B41FA5}">
                      <a16:colId xmlns:a16="http://schemas.microsoft.com/office/drawing/2014/main" val="919233844"/>
                    </a:ext>
                  </a:extLst>
                </a:gridCol>
                <a:gridCol w="4063698">
                  <a:extLst>
                    <a:ext uri="{9D8B030D-6E8A-4147-A177-3AD203B41FA5}">
                      <a16:colId xmlns:a16="http://schemas.microsoft.com/office/drawing/2014/main" val="3916721478"/>
                    </a:ext>
                  </a:extLst>
                </a:gridCol>
                <a:gridCol w="1470992">
                  <a:extLst>
                    <a:ext uri="{9D8B030D-6E8A-4147-A177-3AD203B41FA5}">
                      <a16:colId xmlns:a16="http://schemas.microsoft.com/office/drawing/2014/main" val="2903210277"/>
                    </a:ext>
                  </a:extLst>
                </a:gridCol>
                <a:gridCol w="2541411">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467039">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463388">
                <a:tc>
                  <a:txBody>
                    <a:bodyPr/>
                    <a:lstStyle/>
                    <a:p>
                      <a:pPr algn="l"/>
                      <a:r>
                        <a:rPr lang="en-GB" sz="1000" b="0" i="0" u="none" strike="noStrike" cap="none" spc="0" baseline="0" dirty="0">
                          <a:solidFill>
                            <a:schemeClr val="tx1"/>
                          </a:solidFill>
                          <a:uFillTx/>
                          <a:latin typeface="+mj-lt"/>
                          <a:ea typeface="+mn-ea"/>
                          <a:cs typeface="+mn-cs"/>
                          <a:sym typeface="Arial"/>
                        </a:rPr>
                        <a:t>Consumer Duty</a:t>
                      </a:r>
                    </a:p>
                  </a:txBody>
                  <a:tcPr/>
                </a:tc>
                <a:tc>
                  <a:txBody>
                    <a:bodyPr/>
                    <a:lstStyle/>
                    <a:p>
                      <a:pPr algn="l"/>
                      <a:r>
                        <a:rPr lang="en-GB" sz="1000" dirty="0"/>
                        <a:t>The cross-cutting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Consultation</a:t>
                      </a:r>
                      <a:r>
                        <a:rPr lang="en-GB" sz="1000" b="0" i="0" u="none" strike="noStrike" cap="none" spc="0" baseline="0" dirty="0">
                          <a:solidFill>
                            <a:schemeClr val="tx1"/>
                          </a:solidFill>
                          <a:effectLst/>
                          <a:uFillTx/>
                          <a:latin typeface="+mn-lt"/>
                          <a:ea typeface="+mn-ea"/>
                          <a:cs typeface="+mn-cs"/>
                          <a:sym typeface="Arial"/>
                        </a:rPr>
                        <a:t> </a:t>
                      </a:r>
                      <a:r>
                        <a:rPr lang="en-GB" sz="1000" dirty="0"/>
                        <a:t>covers several potential reforms to the regulatory environment including:</a:t>
                      </a:r>
                    </a:p>
                    <a:p>
                      <a:pPr algn="l"/>
                      <a:endParaRPr lang="en-GB" sz="1000" dirty="0"/>
                    </a:p>
                    <a:p>
                      <a:pPr marL="171450" indent="-171450" algn="l">
                        <a:buClr>
                          <a:schemeClr val="tx2"/>
                        </a:buClr>
                        <a:buFont typeface="Arial" panose="020B0604020202020204" pitchFamily="34" charset="0"/>
                        <a:buChar char="•"/>
                      </a:pPr>
                      <a:r>
                        <a:rPr lang="en-GB" sz="1000" dirty="0"/>
                        <a:t>The regulation of wholesale activity: there is a consistent feeling that the FCA applies an approach to regulation that is ‘one size fits all’.</a:t>
                      </a:r>
                    </a:p>
                    <a:p>
                      <a:pPr marL="171450" indent="-171450" algn="l">
                        <a:buClr>
                          <a:schemeClr val="tx2"/>
                        </a:buClr>
                        <a:buFont typeface="Arial" panose="020B0604020202020204" pitchFamily="34" charset="0"/>
                        <a:buChar char="•"/>
                      </a:pPr>
                      <a:endParaRPr lang="en-GB" sz="1000" dirty="0"/>
                    </a:p>
                    <a:p>
                      <a:pPr marL="171450" indent="-171450" algn="l">
                        <a:buClr>
                          <a:schemeClr val="tx2"/>
                        </a:buClr>
                        <a:buFont typeface="Arial" panose="020B0604020202020204" pitchFamily="34" charset="0"/>
                        <a:buChar char="•"/>
                      </a:pPr>
                      <a:r>
                        <a:rPr lang="en-GB" sz="1000" dirty="0"/>
                        <a:t>The Chancellor has asked the FCA to report back by the </a:t>
                      </a:r>
                      <a:r>
                        <a:rPr lang="en-GB" sz="1000" dirty="0">
                          <a:latin typeface="+mj-lt"/>
                        </a:rPr>
                        <a:t>end of September</a:t>
                      </a:r>
                      <a:r>
                        <a:rPr lang="en-GB" sz="1000" dirty="0"/>
                        <a:t>, on how it plans to address concerns about the application of the </a:t>
                      </a:r>
                      <a:r>
                        <a:rPr lang="en-GB" sz="1000" dirty="0">
                          <a:latin typeface="+mj-lt"/>
                        </a:rPr>
                        <a:t>Consumer Duty </a:t>
                      </a:r>
                      <a:r>
                        <a:rPr lang="en-GB" sz="1000" dirty="0"/>
                        <a:t>for firms primarily engaged in </a:t>
                      </a:r>
                      <a:r>
                        <a:rPr lang="en-GB" sz="1000" dirty="0">
                          <a:latin typeface="+mj-lt"/>
                        </a:rPr>
                        <a:t>wholesale activity</a:t>
                      </a:r>
                      <a:r>
                        <a:rPr lang="en-GB" sz="1000" dirty="0"/>
                        <a:t>.</a:t>
                      </a:r>
                    </a:p>
                    <a:p>
                      <a:pPr marL="171450" indent="-171450" algn="l">
                        <a:buClr>
                          <a:schemeClr val="tx2"/>
                        </a:buClr>
                        <a:buFont typeface="Arial" panose="020B0604020202020204" pitchFamily="34" charset="0"/>
                        <a:buChar char="•"/>
                      </a:pPr>
                      <a:endParaRPr lang="en-GB" sz="1000" dirty="0"/>
                    </a:p>
                    <a:p>
                      <a:pPr marL="171450" indent="-171450" algn="l">
                        <a:buClr>
                          <a:schemeClr val="tx2"/>
                        </a:buClr>
                        <a:buFont typeface="Arial" panose="020B0604020202020204" pitchFamily="34" charset="0"/>
                        <a:buChar char="•"/>
                      </a:pPr>
                      <a:r>
                        <a:rPr lang="en-GB" sz="1000" dirty="0"/>
                        <a:t>The FCA will set out, in its report, how it plans to deal with concerns about the way the Consumer Duty is working for wholesale firms engaged in distribution chains which impact retail consumers.</a:t>
                      </a:r>
                    </a:p>
                    <a:p>
                      <a:pPr marL="171450" indent="-171450" algn="l">
                        <a:buClr>
                          <a:schemeClr val="tx2"/>
                        </a:buClr>
                        <a:buFont typeface="Arial" panose="020B0604020202020204" pitchFamily="34" charset="0"/>
                        <a:buChar char="•"/>
                      </a:pPr>
                      <a:endParaRPr lang="en-GB" sz="1000" dirty="0"/>
                    </a:p>
                    <a:p>
                      <a:pPr marL="179388" lvl="2" indent="-179388" algn="l">
                        <a:buClr>
                          <a:schemeClr val="tx2"/>
                        </a:buClr>
                        <a:buFont typeface="Arial" panose="020B0604020202020204" pitchFamily="34" charset="0"/>
                        <a:buChar char="•"/>
                      </a:pPr>
                      <a:r>
                        <a:rPr lang="en-GB" sz="1000" dirty="0"/>
                        <a:t>The FCA will also provide </a:t>
                      </a:r>
                      <a:r>
                        <a:rPr lang="en-GB" sz="1000" dirty="0">
                          <a:latin typeface="+mj-lt"/>
                        </a:rPr>
                        <a:t>certainty on the categorisation of professional clients</a:t>
                      </a:r>
                      <a:r>
                        <a:rPr lang="en-GB" sz="1000" dirty="0"/>
                        <a:t>. </a:t>
                      </a:r>
                    </a:p>
                    <a:p>
                      <a:pPr marL="179388" lvl="2" indent="-179388" algn="l">
                        <a:buClr>
                          <a:schemeClr val="tx2"/>
                        </a:buClr>
                        <a:buFont typeface="Arial" panose="020B0604020202020204" pitchFamily="34" charset="0"/>
                        <a:buChar char="•"/>
                      </a:pPr>
                      <a:endParaRPr lang="en-GB" sz="1000" dirty="0"/>
                    </a:p>
                    <a:p>
                      <a:pPr marL="0" marR="0" lvl="2" indent="0" algn="l" defTabSz="587115"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sz="1000" dirty="0"/>
                        <a:t>The FCA will test its plans with market participants, industry and consumer groups before reporting back.</a:t>
                      </a:r>
                    </a:p>
                  </a:txBody>
                  <a:tcPr/>
                </a:tc>
                <a:tc>
                  <a:txBody>
                    <a:bodyPr/>
                    <a:lstStyle/>
                    <a:p>
                      <a:pPr algn="l"/>
                      <a:r>
                        <a:rPr lang="en-GB" sz="1000" dirty="0"/>
                        <a:t>Firms subject to the Consumer Duty, including wholesale firms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We have helped industry groups engage with the FCA on the application of the Consumer Duty to wholesale firms and see this as a very positive development. The FCA’s clarification ensures the Duty is focused where it is most needed — improving outcomes for retail consumers — without undermining the efficiency or competitiveness of wholesale markets.</a:t>
                      </a:r>
                    </a:p>
                    <a:p>
                      <a:pPr algn="l"/>
                      <a:endParaRPr lang="en-GB" sz="1000" b="0" i="0" u="none" strike="noStrike" cap="none" spc="0" baseline="0" dirty="0">
                        <a:solidFill>
                          <a:schemeClr val="tx1"/>
                        </a:solidFill>
                        <a:uFillTx/>
                        <a:latin typeface="+mn-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We welcome the FCA’s review of client categorisation criteria. The UK’s criteria are widely seen as outdated and rigid. This presents a strategic opportunity: simplified regimes could ease onboarding of professional clients. Potential gains include broader market access and simplified processes.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Report on plans to address the application of Consumer Duty to wholesale firms by the </a:t>
                      </a:r>
                      <a:r>
                        <a:rPr lang="en-GB" sz="1000" b="0" i="0" u="none" strike="noStrike" cap="none" spc="0" baseline="0" dirty="0">
                          <a:solidFill>
                            <a:schemeClr val="tx1"/>
                          </a:solidFill>
                          <a:uFillTx/>
                          <a:latin typeface="+mj-lt"/>
                          <a:ea typeface="+mn-ea"/>
                          <a:cs typeface="+mn-cs"/>
                          <a:sym typeface="Arial"/>
                        </a:rPr>
                        <a:t>end of September</a:t>
                      </a:r>
                      <a:r>
                        <a:rPr lang="en-GB" sz="1000" b="0" i="0" u="none" strike="noStrike" cap="none" spc="0" baseline="0" dirty="0">
                          <a:solidFill>
                            <a:schemeClr val="tx1"/>
                          </a:solidFill>
                          <a:uFillTx/>
                          <a:latin typeface="+mn-lt"/>
                          <a:ea typeface="+mn-ea"/>
                          <a:cs typeface="+mn-cs"/>
                          <a:sym typeface="Arial"/>
                        </a:rPr>
                        <a:t>.</a:t>
                      </a:r>
                    </a:p>
                    <a:p>
                      <a:pPr algn="l"/>
                      <a:endParaRPr lang="en-GB" sz="1000" b="0" i="0" u="none" strike="noStrike" cap="none" spc="0" baseline="0" dirty="0">
                        <a:solidFill>
                          <a:schemeClr val="tx1"/>
                        </a:solidFill>
                        <a:uFillTx/>
                        <a:latin typeface="+mn-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The FCA will update on next steps re client categorisation in </a:t>
                      </a:r>
                      <a:r>
                        <a:rPr lang="en-GB" sz="1000" b="0" i="0" u="none" strike="noStrike" cap="none" spc="0" baseline="0" dirty="0">
                          <a:solidFill>
                            <a:schemeClr val="tx1"/>
                          </a:solidFill>
                          <a:uFillTx/>
                          <a:latin typeface="+mj-lt"/>
                          <a:ea typeface="+mn-ea"/>
                          <a:cs typeface="+mn-cs"/>
                          <a:sym typeface="Arial"/>
                        </a:rPr>
                        <a:t>Q4 2025 </a:t>
                      </a:r>
                      <a:r>
                        <a:rPr lang="en-GB" sz="1000" b="0" i="0" u="none" strike="noStrike" cap="none" spc="0" baseline="0" dirty="0">
                          <a:solidFill>
                            <a:schemeClr val="tx1"/>
                          </a:solidFill>
                          <a:uFillTx/>
                          <a:latin typeface="+mn-lt"/>
                          <a:ea typeface="+mn-ea"/>
                          <a:cs typeface="+mn-cs"/>
                          <a:sym typeface="Arial"/>
                        </a:rPr>
                        <a:t>(see this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statement</a:t>
                      </a:r>
                      <a:r>
                        <a:rPr lang="en-GB" sz="1000" b="0" i="0" u="none" strike="noStrike" cap="none" spc="0" baseline="0" dirty="0">
                          <a:solidFill>
                            <a:schemeClr val="tx1"/>
                          </a:solidFill>
                          <a:uFillTx/>
                          <a:latin typeface="+mn-lt"/>
                          <a:ea typeface="+mn-ea"/>
                          <a:cs typeface="+mn-cs"/>
                          <a:sym typeface="Arial"/>
                        </a:rPr>
                        <a:t>).</a:t>
                      </a:r>
                    </a:p>
                    <a:p>
                      <a:pPr algn="l"/>
                      <a:endParaRPr lang="en-GB" sz="1000" b="0" i="0" u="none" strike="noStrike" cap="none" spc="0" baseline="0" dirty="0">
                        <a:solidFill>
                          <a:schemeClr val="tx1"/>
                        </a:solidFill>
                        <a:uFillTx/>
                        <a:latin typeface="+mn-lt"/>
                        <a:ea typeface="+mn-ea"/>
                        <a:cs typeface="+mn-cs"/>
                        <a:sym typeface="Arial"/>
                      </a:endParaRPr>
                    </a:p>
                    <a:p>
                      <a:pPr algn="l"/>
                      <a:endParaRPr lang="en-GB" sz="1000" b="0" i="0" u="none" strike="noStrike" cap="none" spc="0" baseline="0" dirty="0">
                        <a:solidFill>
                          <a:schemeClr val="tx1"/>
                        </a:solidFill>
                        <a:uFillTx/>
                        <a:latin typeface="+mn-lt"/>
                        <a:ea typeface="+mn-ea"/>
                        <a:cs typeface="+mn-cs"/>
                        <a:sym typeface="Arial"/>
                      </a:endParaRPr>
                    </a:p>
                  </a:txBody>
                  <a:tcPr/>
                </a:tc>
                <a:extLst>
                  <a:ext uri="{0D108BD9-81ED-4DB2-BD59-A6C34878D82A}">
                    <a16:rowId xmlns:a16="http://schemas.microsoft.com/office/drawing/2014/main" val="4006075985"/>
                  </a:ext>
                </a:extLst>
              </a:tr>
            </a:tbl>
          </a:graphicData>
        </a:graphic>
      </p:graphicFrame>
    </p:spTree>
    <p:extLst>
      <p:ext uri="{BB962C8B-B14F-4D97-AF65-F5344CB8AC3E}">
        <p14:creationId xmlns:p14="http://schemas.microsoft.com/office/powerpoint/2010/main" val="4784456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44AFF-2AA7-8797-925B-ABFF718060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4F8FD4-7018-61F5-229B-2CC3E493317E}"/>
              </a:ext>
            </a:extLst>
          </p:cNvPr>
          <p:cNvSpPr>
            <a:spLocks noGrp="1"/>
          </p:cNvSpPr>
          <p:nvPr>
            <p:ph type="body" sz="quarter" idx="11"/>
          </p:nvPr>
        </p:nvSpPr>
        <p:spPr>
          <a:xfrm>
            <a:off x="499287" y="585653"/>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F72E72A7-EA4C-5486-316E-81784D8A5B27}"/>
              </a:ext>
            </a:extLst>
          </p:cNvPr>
          <p:cNvGraphicFramePr>
            <a:graphicFrameLocks noGrp="1"/>
          </p:cNvGraphicFramePr>
          <p:nvPr>
            <p:extLst>
              <p:ext uri="{D42A27DB-BD31-4B8C-83A1-F6EECF244321}">
                <p14:modId xmlns:p14="http://schemas.microsoft.com/office/powerpoint/2010/main" val="1143636660"/>
              </p:ext>
            </p:extLst>
          </p:nvPr>
        </p:nvGraphicFramePr>
        <p:xfrm>
          <a:off x="499287" y="1088243"/>
          <a:ext cx="11059922" cy="5431005"/>
        </p:xfrm>
        <a:graphic>
          <a:graphicData uri="http://schemas.openxmlformats.org/drawingml/2006/table">
            <a:tbl>
              <a:tblPr firstRow="1" bandRow="1">
                <a:tableStyleId>{5940675A-B579-460E-94D1-54222C63F5DA}</a:tableStyleId>
              </a:tblPr>
              <a:tblGrid>
                <a:gridCol w="1284230">
                  <a:extLst>
                    <a:ext uri="{9D8B030D-6E8A-4147-A177-3AD203B41FA5}">
                      <a16:colId xmlns:a16="http://schemas.microsoft.com/office/drawing/2014/main" val="919233844"/>
                    </a:ext>
                  </a:extLst>
                </a:gridCol>
                <a:gridCol w="3941422">
                  <a:extLst>
                    <a:ext uri="{9D8B030D-6E8A-4147-A177-3AD203B41FA5}">
                      <a16:colId xmlns:a16="http://schemas.microsoft.com/office/drawing/2014/main" val="3916721478"/>
                    </a:ext>
                  </a:extLst>
                </a:gridCol>
                <a:gridCol w="1451113">
                  <a:extLst>
                    <a:ext uri="{9D8B030D-6E8A-4147-A177-3AD203B41FA5}">
                      <a16:colId xmlns:a16="http://schemas.microsoft.com/office/drawing/2014/main" val="1706343345"/>
                    </a:ext>
                  </a:extLst>
                </a:gridCol>
                <a:gridCol w="2683567">
                  <a:extLst>
                    <a:ext uri="{9D8B030D-6E8A-4147-A177-3AD203B41FA5}">
                      <a16:colId xmlns:a16="http://schemas.microsoft.com/office/drawing/2014/main" val="3732376168"/>
                    </a:ext>
                  </a:extLst>
                </a:gridCol>
                <a:gridCol w="1699590">
                  <a:extLst>
                    <a:ext uri="{9D8B030D-6E8A-4147-A177-3AD203B41FA5}">
                      <a16:colId xmlns:a16="http://schemas.microsoft.com/office/drawing/2014/main" val="4135332992"/>
                    </a:ext>
                  </a:extLst>
                </a:gridCol>
              </a:tblGrid>
              <a:tr h="615165">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322923">
                <a:tc gridSpan="5">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200" dirty="0">
                          <a:latin typeface="+mj-lt"/>
                        </a:rPr>
                        <a:t>Freeing capital for investment</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solidFill>
                      <a:schemeClr val="accent4"/>
                    </a:solidFill>
                  </a:tcPr>
                </a:tc>
                <a:tc hMerge="1">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endParaRPr lang="en-GB" sz="1050" dirty="0"/>
                    </a:p>
                  </a:txBody>
                  <a:tcPr/>
                </a:tc>
                <a:tc hMerge="1">
                  <a:txBody>
                    <a:bodyPr/>
                    <a:lstStyle/>
                    <a:p>
                      <a:endParaRPr lang="en-GB"/>
                    </a:p>
                  </a:txBody>
                  <a:tcPr/>
                </a:tc>
                <a:tc hMerge="1">
                  <a:txBody>
                    <a:bodyPr/>
                    <a:lstStyle/>
                    <a:p>
                      <a:endParaRPr lang="en-GB"/>
                    </a:p>
                  </a:txBody>
                  <a:tcPr/>
                </a:tc>
                <a:tc hMerge="1">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endParaRPr lang="en-GB" sz="1050" dirty="0"/>
                    </a:p>
                  </a:txBody>
                  <a:tcPr/>
                </a:tc>
                <a:extLst>
                  <a:ext uri="{0D108BD9-81ED-4DB2-BD59-A6C34878D82A}">
                    <a16:rowId xmlns:a16="http://schemas.microsoft.com/office/drawing/2014/main" val="3008579500"/>
                  </a:ext>
                </a:extLst>
              </a:tr>
              <a:tr h="1230330">
                <a:tc>
                  <a:txBody>
                    <a:bodyPr/>
                    <a:lstStyle/>
                    <a:p>
                      <a:pPr algn="l"/>
                      <a:r>
                        <a:rPr lang="en-GB" sz="1000" dirty="0">
                          <a:latin typeface="+mj-lt"/>
                        </a:rPr>
                        <a:t>MREL</a:t>
                      </a:r>
                    </a:p>
                  </a:txBody>
                  <a:tcPr/>
                </a:tc>
                <a:tc>
                  <a:txBody>
                    <a:bodyPr/>
                    <a:lstStyle/>
                    <a:p>
                      <a:pPr marL="0" indent="0" algn="l">
                        <a:spcAft>
                          <a:spcPts val="600"/>
                        </a:spcAft>
                        <a:buFont typeface="Arial" panose="020B0604020202020204" pitchFamily="34" charset="0"/>
                        <a:buNone/>
                      </a:pPr>
                      <a:r>
                        <a:rPr lang="en-GB" sz="1000" dirty="0"/>
                        <a:t>The government is supporting the Bank of England’s amendments of the MREL regime - the minimum level of equity and eligible debt a bank or investment bank must hold for the preferred resolution strategy set for it by the Bank of England.  The Bank’s new MREL rules follow the enactment of the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Bank Resolution (Recapitalisation) Act 2025</a:t>
                      </a:r>
                      <a:r>
                        <a:rPr lang="en-GB" sz="1000" b="0" i="0" u="none" strike="noStrike" cap="none" spc="0" baseline="0" dirty="0">
                          <a:solidFill>
                            <a:schemeClr val="tx1"/>
                          </a:solidFill>
                          <a:effectLst/>
                          <a:uFillTx/>
                          <a:latin typeface="+mn-lt"/>
                          <a:ea typeface="+mn-ea"/>
                          <a:cs typeface="+mn-cs"/>
                          <a:sym typeface="Arial"/>
                        </a:rPr>
                        <a:t> </a:t>
                      </a:r>
                      <a:r>
                        <a:rPr lang="en-GB" sz="1000" b="0" i="0" u="none" strike="noStrike" cap="none" spc="0" baseline="0" dirty="0">
                          <a:solidFill>
                            <a:schemeClr val="tx1"/>
                          </a:solidFill>
                          <a:uFillTx/>
                          <a:latin typeface="+mn-lt"/>
                          <a:ea typeface="+mn-ea"/>
                          <a:cs typeface="+mn-cs"/>
                          <a:sym typeface="Arial"/>
                        </a:rPr>
                        <a:t>and</a:t>
                      </a:r>
                      <a:r>
                        <a:rPr lang="en-GB" sz="1000" dirty="0"/>
                        <a:t> will:</a:t>
                      </a:r>
                    </a:p>
                    <a:p>
                      <a:pPr marL="171450" indent="-171450" algn="l">
                        <a:spcAft>
                          <a:spcPts val="300"/>
                        </a:spcAft>
                        <a:buClr>
                          <a:schemeClr val="tx2"/>
                        </a:buClr>
                        <a:buFont typeface="Arial" panose="020B0604020202020204" pitchFamily="34" charset="0"/>
                        <a:buChar char="•"/>
                      </a:pPr>
                      <a:r>
                        <a:rPr lang="en-GB" sz="1000" dirty="0">
                          <a:latin typeface="+mj-lt"/>
                        </a:rPr>
                        <a:t>raise </a:t>
                      </a:r>
                      <a:r>
                        <a:rPr lang="en-GB" sz="1000" dirty="0"/>
                        <a:t>the </a:t>
                      </a:r>
                      <a:r>
                        <a:rPr lang="en-GB" sz="1000" dirty="0">
                          <a:latin typeface="+mj-lt"/>
                        </a:rPr>
                        <a:t>total assets indicative threshold </a:t>
                      </a:r>
                      <a:r>
                        <a:rPr lang="en-GB" sz="1000" dirty="0"/>
                        <a:t>from between £15 and £25 billion  to between £25 and £40 billion</a:t>
                      </a:r>
                    </a:p>
                    <a:p>
                      <a:pPr marL="171450" indent="-171450" algn="l">
                        <a:spcAft>
                          <a:spcPts val="300"/>
                        </a:spcAft>
                        <a:buClr>
                          <a:schemeClr val="tx2"/>
                        </a:buClr>
                        <a:buFont typeface="Arial" panose="020B0604020202020204" pitchFamily="34" charset="0"/>
                        <a:buChar char="•"/>
                      </a:pPr>
                      <a:endParaRPr lang="en-GB" sz="1000" dirty="0"/>
                    </a:p>
                    <a:p>
                      <a:pPr marL="171450" indent="-171450" algn="l">
                        <a:spcAft>
                          <a:spcPts val="300"/>
                        </a:spcAft>
                        <a:buClr>
                          <a:schemeClr val="tx2"/>
                        </a:buClr>
                        <a:buFont typeface="Arial" panose="020B0604020202020204" pitchFamily="34" charset="0"/>
                        <a:buChar char="•"/>
                      </a:pPr>
                      <a:r>
                        <a:rPr lang="en-GB" sz="1000" dirty="0"/>
                        <a:t>provide greater clarity and flexibility on when a </a:t>
                      </a:r>
                      <a:r>
                        <a:rPr lang="en-GB" sz="1000" dirty="0">
                          <a:latin typeface="+mj-lt"/>
                        </a:rPr>
                        <a:t>transfer or bail-in resolution strategy </a:t>
                      </a:r>
                      <a:r>
                        <a:rPr lang="en-GB" sz="1000" dirty="0"/>
                        <a:t>is required</a:t>
                      </a:r>
                    </a:p>
                    <a:p>
                      <a:pPr marL="171450" indent="-171450" algn="l">
                        <a:spcAft>
                          <a:spcPts val="300"/>
                        </a:spcAft>
                        <a:buClr>
                          <a:schemeClr val="tx2"/>
                        </a:buClr>
                        <a:buFont typeface="Arial" panose="020B0604020202020204" pitchFamily="34" charset="0"/>
                        <a:buChar char="•"/>
                      </a:pPr>
                      <a:endParaRPr lang="en-GB" sz="1000" dirty="0"/>
                    </a:p>
                    <a:p>
                      <a:pPr marL="171450" indent="-171450" algn="l">
                        <a:spcAft>
                          <a:spcPts val="300"/>
                        </a:spcAft>
                        <a:buClr>
                          <a:schemeClr val="tx2"/>
                        </a:buClr>
                        <a:buFont typeface="Arial" panose="020B0604020202020204" pitchFamily="34" charset="0"/>
                        <a:buChar char="•"/>
                      </a:pPr>
                      <a:r>
                        <a:rPr lang="en-GB" sz="1000" dirty="0">
                          <a:latin typeface="+mj-lt"/>
                        </a:rPr>
                        <a:t>cap MREL </a:t>
                      </a:r>
                      <a:r>
                        <a:rPr lang="en-GB" sz="1000" dirty="0"/>
                        <a:t>requirements for firms with a transfer resolution strategy to </a:t>
                      </a:r>
                      <a:r>
                        <a:rPr lang="en-GB" sz="1000" dirty="0">
                          <a:latin typeface="+mj-lt"/>
                        </a:rPr>
                        <a:t>their minimum capital requirements </a:t>
                      </a:r>
                      <a:r>
                        <a:rPr lang="en-GB" sz="1000" dirty="0"/>
                        <a:t>in line with the current requirement for modified insolvency firms, and </a:t>
                      </a:r>
                    </a:p>
                    <a:p>
                      <a:pPr marL="171450" indent="-171450" algn="l">
                        <a:spcAft>
                          <a:spcPts val="300"/>
                        </a:spcAft>
                        <a:buClr>
                          <a:schemeClr val="tx2"/>
                        </a:buClr>
                        <a:buFont typeface="Arial" panose="020B0604020202020204" pitchFamily="34" charset="0"/>
                        <a:buChar char="•"/>
                      </a:pPr>
                      <a:endParaRPr lang="en-GB" sz="1000" dirty="0"/>
                    </a:p>
                    <a:p>
                      <a:pPr marL="171450" indent="-171450" algn="l" rtl="0">
                        <a:spcAft>
                          <a:spcPts val="600"/>
                        </a:spcAft>
                        <a:buClr>
                          <a:schemeClr val="tx2"/>
                        </a:buClr>
                        <a:buFont typeface="Arial" panose="020B0604020202020204" pitchFamily="34" charset="0"/>
                        <a:buChar char="•"/>
                      </a:pPr>
                      <a:r>
                        <a:rPr lang="en-GB" sz="1000" dirty="0"/>
                        <a:t>from 2028 </a:t>
                      </a:r>
                      <a:r>
                        <a:rPr lang="en-GB" sz="1000" dirty="0">
                          <a:latin typeface="+mj-lt"/>
                        </a:rPr>
                        <a:t>update the total assets indicative threshold every 3 years </a:t>
                      </a:r>
                      <a:r>
                        <a:rPr lang="en-GB" sz="1000" dirty="0"/>
                        <a:t>to take account of economic growth. </a:t>
                      </a:r>
                    </a:p>
                    <a:p>
                      <a:pPr marL="0" indent="0" algn="l" rtl="0">
                        <a:spcAft>
                          <a:spcPts val="600"/>
                        </a:spcAft>
                        <a:buClr>
                          <a:schemeClr val="tx2"/>
                        </a:buClr>
                        <a:buFont typeface="Arial" panose="020B0604020202020204" pitchFamily="34" charset="0"/>
                        <a:buNone/>
                      </a:pPr>
                      <a:r>
                        <a:rPr lang="en-GB" sz="1000" b="0" i="0" u="none" strike="noStrike" cap="none" spc="0" baseline="0" dirty="0">
                          <a:solidFill>
                            <a:schemeClr val="tx1"/>
                          </a:solidFill>
                          <a:effectLst/>
                          <a:uFillTx/>
                          <a:latin typeface="+mn-lt"/>
                          <a:ea typeface="+mn-ea"/>
                          <a:cs typeface="+mn-cs"/>
                          <a:sym typeface="Arial"/>
                        </a:rPr>
                        <a:t>See here: </a:t>
                      </a:r>
                      <a:r>
                        <a:rPr kumimoji="0" lang="en-GB" sz="1000" b="0" i="0" u="none" strike="noStrike" cap="none" spc="0" normalizeH="0" baseline="0" dirty="0">
                          <a:ln>
                            <a:noFill/>
                          </a:ln>
                          <a:solidFill>
                            <a:srgbClr val="0070C0"/>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Amendments to the Bank of England’s approach to setting a minimum requirement for own funds and eligible liabilities (MREL) | Bank of England</a:t>
                      </a:r>
                      <a:r>
                        <a:rPr kumimoji="0" lang="en-GB" sz="1000" b="0" i="0" u="none" strike="noStrike" cap="none" spc="0" normalizeH="0" baseline="0" dirty="0">
                          <a:ln>
                            <a:noFill/>
                          </a:ln>
                          <a:solidFill>
                            <a:srgbClr val="0070C0"/>
                          </a:solidFill>
                          <a:effectLst/>
                          <a:uFillTx/>
                          <a:latin typeface="RealText-Light"/>
                          <a:ea typeface="+mj-ea"/>
                          <a:cs typeface="Arial" panose="020B0604020202020204" pitchFamily="34" charset="0"/>
                          <a:sym typeface="Arial"/>
                        </a:rPr>
                        <a:t> </a:t>
                      </a:r>
                      <a:r>
                        <a:rPr lang="en-GB" sz="1000" b="0" i="0" u="none" strike="noStrike" cap="none" spc="0" baseline="0" dirty="0">
                          <a:solidFill>
                            <a:schemeClr val="tx1"/>
                          </a:solidFill>
                          <a:effectLst/>
                          <a:uFillTx/>
                          <a:latin typeface="+mn-lt"/>
                          <a:ea typeface="+mn-ea"/>
                          <a:cs typeface="+mn-cs"/>
                          <a:sym typeface="Arial"/>
                        </a:rPr>
                        <a:t>and the PRA’s future </a:t>
                      </a:r>
                      <a:r>
                        <a:rPr kumimoji="0" lang="en-GB" sz="1000" b="0" i="0" u="none" strike="noStrike" cap="none" spc="0" normalizeH="0" baseline="0" dirty="0">
                          <a:ln>
                            <a:noFill/>
                          </a:ln>
                          <a:solidFill>
                            <a:srgbClr val="0070C0"/>
                          </a:solidFill>
                          <a:effectLst/>
                          <a:uFillTx/>
                          <a:latin typeface="RealText-Light"/>
                          <a:ea typeface="+mj-ea"/>
                          <a:cs typeface="Arial" panose="020B0604020202020204" pitchFamily="34" charset="0"/>
                          <a:sym typeface="Arial"/>
                          <a:hlinkClick r:id="rId4">
                            <a:extLst>
                              <a:ext uri="{A12FA001-AC4F-418D-AE19-62706E023703}">
                                <ahyp:hlinkClr xmlns:ahyp="http://schemas.microsoft.com/office/drawing/2018/hyperlinkcolor" val="tx"/>
                              </a:ext>
                            </a:extLst>
                          </a:hlinkClick>
                        </a:rPr>
                        <a:t>MREL Statement of Policy</a:t>
                      </a:r>
                      <a:endParaRPr kumimoji="0" lang="en-GB" sz="1000" b="0" i="0" u="none" strike="noStrike" cap="none" spc="0" normalizeH="0" baseline="0" dirty="0">
                        <a:ln>
                          <a:noFill/>
                        </a:ln>
                        <a:solidFill>
                          <a:srgbClr val="0070C0"/>
                        </a:solidFill>
                        <a:effectLst/>
                        <a:uFillTx/>
                        <a:latin typeface="RealText-Light"/>
                        <a:ea typeface="+mj-ea"/>
                        <a:cs typeface="Arial" panose="020B0604020202020204" pitchFamily="34" charset="0"/>
                        <a:sym typeface="Arial"/>
                      </a:endParaRPr>
                    </a:p>
                    <a:p>
                      <a:pPr marL="0" marR="0" lvl="0" indent="0" algn="l" defTabSz="587115"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GB" sz="1000" b="0" i="0" u="none" strike="noStrike" cap="none" spc="0" normalizeH="0" baseline="0" dirty="0">
                          <a:ln>
                            <a:noFill/>
                          </a:ln>
                          <a:solidFill>
                            <a:srgbClr val="0070C0"/>
                          </a:solidFill>
                          <a:effectLst/>
                          <a:uFillTx/>
                          <a:latin typeface="RealText-Light"/>
                          <a:ea typeface="+mn-ea"/>
                          <a:cs typeface="Arial" panose="020B0604020202020204" pitchFamily="34" charset="0"/>
                          <a:sym typeface="Arial"/>
                          <a:hlinkClick r:id="rId5">
                            <a:extLst>
                              <a:ext uri="{A12FA001-AC4F-418D-AE19-62706E023703}">
                                <ahyp:hlinkClr xmlns:ahyp="http://schemas.microsoft.com/office/drawing/2018/hyperlinkcolor" val="tx"/>
                              </a:ext>
                            </a:extLst>
                          </a:hlinkClick>
                        </a:rPr>
                        <a:t>CP16/25 – Disclosure: resolvability resources, capital distribution constraints and the basis for firm Pillar 3 disclosure | Bank of England</a:t>
                      </a:r>
                      <a:r>
                        <a:rPr kumimoji="0" lang="en-GB" sz="1000" b="0" i="0" u="none" strike="noStrike" cap="none" spc="0" normalizeH="0" baseline="0" dirty="0">
                          <a:ln>
                            <a:noFill/>
                          </a:ln>
                          <a:solidFill>
                            <a:srgbClr val="0070C0"/>
                          </a:solidFill>
                          <a:effectLst/>
                          <a:uFillTx/>
                          <a:latin typeface="RealText-Light"/>
                          <a:ea typeface="+mn-ea"/>
                          <a:cs typeface="Arial" panose="020B0604020202020204" pitchFamily="34" charset="0"/>
                          <a:sym typeface="Arial"/>
                        </a:rPr>
                        <a:t>.</a:t>
                      </a:r>
                    </a:p>
                  </a:txBody>
                  <a:tcPr/>
                </a:tc>
                <a:tc>
                  <a:txBody>
                    <a:bodyPr/>
                    <a:lstStyle/>
                    <a:p>
                      <a:pPr marL="0" marR="0" lvl="0" indent="0" algn="l" defTabSz="587115"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GB" sz="1000" dirty="0"/>
                        <a:t>Banks.</a:t>
                      </a:r>
                      <a:endParaRPr kumimoji="0" lang="en-GB" sz="1000" b="0" i="0" u="none" strike="noStrike" cap="none" spc="0" normalizeH="0" baseline="0" dirty="0">
                        <a:ln>
                          <a:noFill/>
                        </a:ln>
                        <a:solidFill>
                          <a:srgbClr val="0070C0"/>
                        </a:solidFill>
                        <a:effectLst/>
                        <a:uFillTx/>
                        <a:latin typeface="RealText-Light"/>
                        <a:ea typeface="+mn-ea"/>
                        <a:cs typeface="Arial" panose="020B0604020202020204" pitchFamily="34" charset="0"/>
                        <a:sym typeface="Arial"/>
                      </a:endParaRPr>
                    </a:p>
                  </a:txBody>
                  <a:tcPr/>
                </a:tc>
                <a:tc>
                  <a:txBody>
                    <a:bodyPr/>
                    <a:lstStyle/>
                    <a:p>
                      <a:pPr marL="0" marR="0" lvl="0" indent="0" algn="l" defTabSz="587115"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lang="en-GB" sz="1000" dirty="0"/>
                        <a:t>The increase in the total assets thresholds should benefit the challenger banks.  Banks in the revised total assets range could be assigned a transfer resolution strategy and that would, as a result of the new MREL cap mean their loss absorbency capacity would be restricted to their minimum capital requirements.  Forthcoming changes to MREL disclosures should also lighten that burden.</a:t>
                      </a:r>
                      <a:endParaRPr kumimoji="0" lang="en-GB" sz="1000" b="0" i="0" u="none" strike="noStrike" cap="none" spc="0" normalizeH="0" baseline="0" dirty="0">
                        <a:ln>
                          <a:noFill/>
                        </a:ln>
                        <a:solidFill>
                          <a:srgbClr val="0070C0"/>
                        </a:solidFill>
                        <a:effectLst/>
                        <a:uFillTx/>
                        <a:latin typeface="RealText-Light"/>
                        <a:ea typeface="+mn-ea"/>
                        <a:cs typeface="Arial" panose="020B0604020202020204" pitchFamily="34" charset="0"/>
                        <a:sym typeface="Arial"/>
                      </a:endParaRPr>
                    </a:p>
                  </a:txBody>
                  <a:tcPr/>
                </a:tc>
                <a:tc>
                  <a:txBody>
                    <a:bodyPr/>
                    <a:lstStyle/>
                    <a:p>
                      <a:pPr algn="l"/>
                      <a:r>
                        <a:rPr lang="en-GB" sz="1000" b="0" i="0" u="none" strike="noStrike" cap="none" spc="0" baseline="0" dirty="0">
                          <a:solidFill>
                            <a:schemeClr val="tx1"/>
                          </a:solidFill>
                          <a:uFillTx/>
                          <a:latin typeface="+mn-lt"/>
                          <a:ea typeface="+mn-ea"/>
                          <a:cs typeface="+mn-cs"/>
                          <a:sym typeface="Arial"/>
                        </a:rPr>
                        <a:t>Technical comments on draft legislation are welcome for next 6 weeks.  The revised </a:t>
                      </a:r>
                      <a:r>
                        <a:rPr lang="en-GB" sz="1000" b="0" i="0" u="none" strike="noStrike" cap="none" spc="0" baseline="0" dirty="0">
                          <a:solidFill>
                            <a:schemeClr val="tx1"/>
                          </a:solidFill>
                          <a:uFillTx/>
                          <a:latin typeface="+mj-lt"/>
                          <a:ea typeface="+mn-ea"/>
                          <a:cs typeface="+mn-cs"/>
                          <a:sym typeface="Arial"/>
                        </a:rPr>
                        <a:t>MREL Statement of Policy </a:t>
                      </a:r>
                      <a:r>
                        <a:rPr lang="en-GB" sz="1000" b="0" i="0" u="none" strike="noStrike" cap="none" spc="0" baseline="0" dirty="0">
                          <a:solidFill>
                            <a:schemeClr val="tx1"/>
                          </a:solidFill>
                          <a:uFillTx/>
                          <a:latin typeface="+mn-lt"/>
                          <a:ea typeface="+mn-ea"/>
                          <a:cs typeface="+mn-cs"/>
                          <a:sym typeface="Arial"/>
                        </a:rPr>
                        <a:t>will apply from </a:t>
                      </a:r>
                      <a:r>
                        <a:rPr lang="en-GB" sz="1000" b="0" i="0" u="none" strike="noStrike" cap="none" spc="0" baseline="0" dirty="0">
                          <a:solidFill>
                            <a:schemeClr val="tx1"/>
                          </a:solidFill>
                          <a:uFillTx/>
                          <a:latin typeface="+mj-lt"/>
                          <a:ea typeface="+mn-ea"/>
                          <a:cs typeface="+mn-cs"/>
                          <a:sym typeface="Arial"/>
                        </a:rPr>
                        <a:t>01 January 2026</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743830769"/>
                  </a:ext>
                </a:extLst>
              </a:tr>
            </a:tbl>
          </a:graphicData>
        </a:graphic>
      </p:graphicFrame>
    </p:spTree>
    <p:extLst>
      <p:ext uri="{BB962C8B-B14F-4D97-AF65-F5344CB8AC3E}">
        <p14:creationId xmlns:p14="http://schemas.microsoft.com/office/powerpoint/2010/main" val="16580897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A2120-2E76-AA55-6845-EF9E790A39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C86BBF-2836-C45A-24EC-6432BCCDD605}"/>
              </a:ext>
            </a:extLst>
          </p:cNvPr>
          <p:cNvSpPr>
            <a:spLocks noGrp="1"/>
          </p:cNvSpPr>
          <p:nvPr>
            <p:ph type="body" sz="quarter" idx="11"/>
          </p:nvPr>
        </p:nvSpPr>
        <p:spPr>
          <a:xfrm>
            <a:off x="499287" y="535958"/>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2E615C98-7787-C537-ED4E-57570009E8F2}"/>
              </a:ext>
            </a:extLst>
          </p:cNvPr>
          <p:cNvGraphicFramePr>
            <a:graphicFrameLocks noGrp="1"/>
          </p:cNvGraphicFramePr>
          <p:nvPr>
            <p:extLst>
              <p:ext uri="{D42A27DB-BD31-4B8C-83A1-F6EECF244321}">
                <p14:modId xmlns:p14="http://schemas.microsoft.com/office/powerpoint/2010/main" val="3303487265"/>
              </p:ext>
            </p:extLst>
          </p:nvPr>
        </p:nvGraphicFramePr>
        <p:xfrm>
          <a:off x="499287" y="1001186"/>
          <a:ext cx="11059921" cy="4859513"/>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71241">
                  <a:extLst>
                    <a:ext uri="{9D8B030D-6E8A-4147-A177-3AD203B41FA5}">
                      <a16:colId xmlns:a16="http://schemas.microsoft.com/office/drawing/2014/main" val="3916721478"/>
                    </a:ext>
                  </a:extLst>
                </a:gridCol>
                <a:gridCol w="1411356">
                  <a:extLst>
                    <a:ext uri="{9D8B030D-6E8A-4147-A177-3AD203B41FA5}">
                      <a16:colId xmlns:a16="http://schemas.microsoft.com/office/drawing/2014/main" val="2903210277"/>
                    </a:ext>
                  </a:extLst>
                </a:gridCol>
                <a:gridCol w="2693504">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532541">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3432569">
                <a:tc>
                  <a:txBody>
                    <a:bodyPr/>
                    <a:lstStyle/>
                    <a:p>
                      <a:pPr algn="l"/>
                      <a:r>
                        <a:rPr lang="en-GB" sz="1000" dirty="0">
                          <a:latin typeface="+mj-lt"/>
                        </a:rPr>
                        <a:t>Basel 3.1</a:t>
                      </a:r>
                    </a:p>
                  </a:txBody>
                  <a:tcPr/>
                </a:tc>
                <a:tc>
                  <a:txBody>
                    <a:bodyPr/>
                    <a:lstStyle/>
                    <a:p>
                      <a:pPr algn="l"/>
                      <a:r>
                        <a:rPr lang="en-GB" sz="1000" b="0" i="0" u="none" strike="noStrike" cap="none" spc="0" baseline="0" dirty="0">
                          <a:solidFill>
                            <a:schemeClr val="tx1"/>
                          </a:solidFill>
                          <a:effectLst/>
                          <a:uFillTx/>
                          <a:latin typeface="+mn-lt"/>
                          <a:ea typeface="+mn-ea"/>
                          <a:cs typeface="+mn-cs"/>
                          <a:sym typeface="Arial"/>
                        </a:rPr>
                        <a:t>As previously announced, Basel 3.1 will be implemented by 01 January 2027.  The PRA proposes to postpone the implementation of the Fundamental Review of the Trading Book (</a:t>
                      </a:r>
                      <a:r>
                        <a:rPr lang="en-GB" sz="1000" b="0" i="0" u="none" strike="noStrike" cap="none" spc="0" baseline="0" dirty="0">
                          <a:solidFill>
                            <a:schemeClr val="tx1"/>
                          </a:solidFill>
                          <a:effectLst/>
                          <a:uFillTx/>
                          <a:latin typeface="+mj-lt"/>
                          <a:ea typeface="+mn-ea"/>
                          <a:cs typeface="+mn-cs"/>
                          <a:sym typeface="Arial"/>
                        </a:rPr>
                        <a:t>FRTB</a:t>
                      </a:r>
                      <a:r>
                        <a:rPr lang="en-GB" sz="1000" b="0" i="0" u="none" strike="noStrike" cap="none" spc="0" baseline="0" dirty="0">
                          <a:solidFill>
                            <a:schemeClr val="tx1"/>
                          </a:solidFill>
                          <a:effectLst/>
                          <a:uFillTx/>
                          <a:latin typeface="+mn-lt"/>
                          <a:ea typeface="+mn-ea"/>
                          <a:cs typeface="+mn-cs"/>
                          <a:sym typeface="Arial"/>
                        </a:rPr>
                        <a:t>) –to 01 January 2028.</a:t>
                      </a:r>
                    </a:p>
                    <a:p>
                      <a:pPr algn="l"/>
                      <a:r>
                        <a:rPr lang="en-GB" sz="1000" b="0" i="0" u="none" strike="noStrike" cap="none" spc="0" baseline="0" dirty="0">
                          <a:solidFill>
                            <a:schemeClr val="tx1"/>
                          </a:solidFill>
                          <a:effectLst/>
                          <a:uFillTx/>
                          <a:latin typeface="+mn-lt"/>
                          <a:ea typeface="+mn-ea"/>
                          <a:cs typeface="+mn-cs"/>
                          <a:sym typeface="Arial"/>
                        </a:rPr>
                        <a:t> </a:t>
                      </a:r>
                    </a:p>
                    <a:p>
                      <a:pPr lvl="0" algn="l"/>
                      <a:r>
                        <a:rPr lang="en-GB" sz="1000" b="0" i="0" u="none" strike="noStrike" cap="none" spc="0" baseline="0" dirty="0">
                          <a:solidFill>
                            <a:schemeClr val="tx1"/>
                          </a:solidFill>
                          <a:effectLst/>
                          <a:uFillTx/>
                          <a:latin typeface="+mn-lt"/>
                          <a:ea typeface="+mn-ea"/>
                          <a:cs typeface="+mn-cs"/>
                          <a:sym typeface="Arial"/>
                        </a:rPr>
                        <a:t>See here: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Applying the FSMA 2000 model of regulation to the Capital Requirements Regulation - GOV.UK</a:t>
                      </a:r>
                      <a:r>
                        <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rPr>
                        <a:t>.</a:t>
                      </a:r>
                    </a:p>
                    <a:p>
                      <a:pPr lvl="0" algn="l"/>
                      <a:endParaRPr lang="en-GB" sz="1000" b="0" i="0" u="sng" strike="noStrike" cap="none" spc="0" baseline="0" dirty="0">
                        <a:solidFill>
                          <a:schemeClr val="tx1"/>
                        </a:solidFill>
                        <a:effectLst/>
                        <a:uFillTx/>
                        <a:latin typeface="+mn-lt"/>
                        <a:ea typeface="+mn-ea"/>
                        <a:cs typeface="+mn-cs"/>
                        <a:sym typeface="Arial"/>
                        <a:hlinkClick r:id="rId3"/>
                      </a:endParaRPr>
                    </a:p>
                    <a:p>
                      <a:pPr lvl="0" algn="l"/>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CP17/25 – Basel 3.1: Adjustments to the market risk framework | Bank of England</a:t>
                      </a:r>
                      <a:r>
                        <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rPr>
                        <a:t>.</a:t>
                      </a:r>
                    </a:p>
                    <a:p>
                      <a:pPr algn="l"/>
                      <a:endPar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4">
                          <a:extLst>
                            <a:ext uri="{A12FA001-AC4F-418D-AE19-62706E023703}">
                              <ahyp:hlinkClr xmlns:ahyp="http://schemas.microsoft.com/office/drawing/2018/hyperlinkcolor" val="tx"/>
                            </a:ext>
                          </a:extLst>
                        </a:hlinkClick>
                      </a:endParaRPr>
                    </a:p>
                    <a:p>
                      <a:pPr algn="l"/>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4">
                            <a:extLst>
                              <a:ext uri="{A12FA001-AC4F-418D-AE19-62706E023703}">
                                <ahyp:hlinkClr xmlns:ahyp="http://schemas.microsoft.com/office/drawing/2018/hyperlinkcolor" val="tx"/>
                              </a:ext>
                            </a:extLst>
                          </a:hlinkClick>
                        </a:rPr>
                        <a:t>Bank of England announces measures to promote banking resilience, capital certainty, competition and growth | Bank of England</a:t>
                      </a:r>
                      <a:r>
                        <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rPr>
                        <a:t>.</a:t>
                      </a:r>
                    </a:p>
                  </a:txBody>
                  <a:tcPr/>
                </a:tc>
                <a:tc>
                  <a:txBody>
                    <a:bodyPr/>
                    <a:lstStyle/>
                    <a:p>
                      <a:pPr algn="l"/>
                      <a:r>
                        <a:rPr lang="en-GB" sz="1000" dirty="0"/>
                        <a:t>Banks.</a:t>
                      </a:r>
                    </a:p>
                  </a:txBody>
                  <a:tcPr/>
                </a:tc>
                <a:tc>
                  <a:txBody>
                    <a:bodyPr/>
                    <a:lstStyle/>
                    <a:p>
                      <a:pPr algn="l"/>
                      <a:r>
                        <a:rPr lang="en-GB" sz="1000" dirty="0"/>
                        <a:t>The certainty that the UK will not postpone Basel 3.1 implementation beyond January 2027 and will implement the Strong and Simple regime for certain domestically focussed banks at the same time is welcome. Pushing back FRTB implementation will give banks with complex trading books longer to implement the complex modelling required by FRTB.  No doubt banks with UK and EU operations will welcome the alignment with the EU’s decision also to delay the implementation of FRTB to 2027. </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Consultation closes </a:t>
                      </a:r>
                      <a:r>
                        <a:rPr lang="en-GB" sz="1000" b="0" i="0" u="none" strike="noStrike" cap="none" spc="0" baseline="0" dirty="0">
                          <a:solidFill>
                            <a:schemeClr val="tx1"/>
                          </a:solidFill>
                          <a:uFillTx/>
                          <a:latin typeface="+mj-lt"/>
                          <a:ea typeface="+mn-ea"/>
                          <a:cs typeface="+mn-cs"/>
                          <a:sym typeface="Arial"/>
                        </a:rPr>
                        <a:t>05 September 2025</a:t>
                      </a:r>
                      <a:r>
                        <a:rPr lang="en-GB" sz="1000" b="0" i="0" u="none" strike="noStrike" cap="none" spc="0" baseline="0" dirty="0">
                          <a:solidFill>
                            <a:schemeClr val="tx1"/>
                          </a:solidFill>
                          <a:uFillTx/>
                          <a:latin typeface="+mn-lt"/>
                          <a:ea typeface="+mn-ea"/>
                          <a:cs typeface="+mn-cs"/>
                          <a:sym typeface="Arial"/>
                        </a:rPr>
                        <a:t>.</a:t>
                      </a:r>
                    </a:p>
                    <a:p>
                      <a:pPr algn="l"/>
                      <a:endParaRPr lang="en-GB" sz="1000" b="0" i="0" u="none" strike="noStrike" cap="none" spc="0" baseline="0" dirty="0">
                        <a:solidFill>
                          <a:schemeClr val="tx1"/>
                        </a:solidFill>
                        <a:uFillTx/>
                        <a:latin typeface="+mn-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Draft of Overseas Prudential Requirements Regimes due </a:t>
                      </a:r>
                      <a:r>
                        <a:rPr lang="en-GB" sz="1000" b="0" i="0" u="none" strike="noStrike" cap="none" spc="0" baseline="0" dirty="0">
                          <a:solidFill>
                            <a:schemeClr val="tx1"/>
                          </a:solidFill>
                          <a:uFillTx/>
                          <a:latin typeface="+mj-lt"/>
                          <a:ea typeface="+mn-ea"/>
                          <a:cs typeface="+mn-cs"/>
                          <a:sym typeface="Arial"/>
                        </a:rPr>
                        <a:t>later this year</a:t>
                      </a:r>
                      <a:r>
                        <a:rPr lang="en-GB" sz="1000" b="0" i="0" u="none" strike="noStrike" cap="none" spc="0" baseline="0" dirty="0">
                          <a:solidFill>
                            <a:schemeClr val="tx1"/>
                          </a:solidFill>
                          <a:uFillTx/>
                          <a:latin typeface="+mn-lt"/>
                          <a:ea typeface="+mn-ea"/>
                          <a:cs typeface="+mn-cs"/>
                          <a:sym typeface="Arial"/>
                        </a:rPr>
                        <a:t>.</a:t>
                      </a:r>
                    </a:p>
                    <a:p>
                      <a:pPr algn="l"/>
                      <a:endParaRPr lang="en-GB" sz="1000" b="0" i="0" u="none" strike="noStrike" cap="none" spc="0" baseline="0" dirty="0">
                        <a:solidFill>
                          <a:schemeClr val="tx1"/>
                        </a:solidFill>
                        <a:uFillTx/>
                        <a:latin typeface="+mn-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Revocation of Basel 3.1 elements of the UK CRR will start by </a:t>
                      </a:r>
                      <a:r>
                        <a:rPr lang="en-GB" sz="1000" b="0" i="0" u="none" strike="noStrike" cap="none" spc="0" baseline="0" dirty="0">
                          <a:solidFill>
                            <a:schemeClr val="tx1"/>
                          </a:solidFill>
                          <a:uFillTx/>
                          <a:latin typeface="+mj-lt"/>
                          <a:ea typeface="+mn-ea"/>
                          <a:cs typeface="+mn-cs"/>
                          <a:sym typeface="Arial"/>
                        </a:rPr>
                        <a:t>early 2026</a:t>
                      </a:r>
                      <a:r>
                        <a:rPr lang="en-GB" sz="1000" b="0" i="0" u="none" strike="noStrike" cap="none" spc="0" baseline="0" dirty="0">
                          <a:solidFill>
                            <a:schemeClr val="tx1"/>
                          </a:solidFill>
                          <a:uFillTx/>
                          <a:latin typeface="+mn-lt"/>
                          <a:ea typeface="+mn-ea"/>
                          <a:cs typeface="+mn-cs"/>
                          <a:sym typeface="Arial"/>
                        </a:rPr>
                        <a:t>. </a:t>
                      </a:r>
                    </a:p>
                  </a:txBody>
                  <a:tcPr/>
                </a:tc>
                <a:extLst>
                  <a:ext uri="{0D108BD9-81ED-4DB2-BD59-A6C34878D82A}">
                    <a16:rowId xmlns:a16="http://schemas.microsoft.com/office/drawing/2014/main" val="624611817"/>
                  </a:ext>
                </a:extLst>
              </a:tr>
              <a:tr h="894403">
                <a:tc>
                  <a:txBody>
                    <a:bodyPr/>
                    <a:lstStyle/>
                    <a:p>
                      <a:pPr algn="l"/>
                      <a:r>
                        <a:rPr lang="en-GB" sz="1000" dirty="0">
                          <a:latin typeface="+mj-lt"/>
                        </a:rPr>
                        <a:t>Central counterparties (CCPs)</a:t>
                      </a:r>
                    </a:p>
                  </a:txBody>
                  <a:tcPr/>
                </a:tc>
                <a:tc>
                  <a:txBody>
                    <a:bodyPr/>
                    <a:lstStyle/>
                    <a:p>
                      <a:pPr algn="l"/>
                      <a:r>
                        <a:rPr lang="en-GB" sz="1000" dirty="0"/>
                        <a:t>The government has published two draft Statutory Instruments on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5">
                            <a:extLst>
                              <a:ext uri="{A12FA001-AC4F-418D-AE19-62706E023703}">
                                <ahyp:hlinkClr xmlns:ahyp="http://schemas.microsoft.com/office/drawing/2018/hyperlinkcolor" val="tx"/>
                              </a:ext>
                            </a:extLst>
                          </a:hlinkClick>
                        </a:rPr>
                        <a:t>Updating the UK’s regulatory framework for central counterparties</a:t>
                      </a:r>
                      <a:r>
                        <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rPr>
                        <a:t>.</a:t>
                      </a:r>
                    </a:p>
                  </a:txBody>
                  <a:tcPr/>
                </a:tc>
                <a:tc>
                  <a:txBody>
                    <a:bodyPr/>
                    <a:lstStyle/>
                    <a:p>
                      <a:pPr algn="l"/>
                      <a:r>
                        <a:rPr lang="en-GB" sz="1000" dirty="0"/>
                        <a:t>CCPs and market participants.</a:t>
                      </a:r>
                    </a:p>
                  </a:txBody>
                  <a:tcPr/>
                </a:tc>
                <a:tc>
                  <a:txBody>
                    <a:bodyPr/>
                    <a:lstStyle/>
                    <a:p>
                      <a:pPr algn="l"/>
                      <a:r>
                        <a:rPr lang="en-GB" sz="1000" dirty="0"/>
                        <a:t>The main “benefit” of Brexit in the financial regulatory sphere has been the moving of assimilated law from legislation to</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Feedback on the draft SIs will be accepted until </a:t>
                      </a:r>
                      <a:r>
                        <a:rPr lang="en-GB" sz="1000" b="0" i="0" u="none" strike="noStrike" cap="none" spc="0" baseline="0" dirty="0">
                          <a:solidFill>
                            <a:schemeClr val="tx1"/>
                          </a:solidFill>
                          <a:uFillTx/>
                          <a:latin typeface="+mj-lt"/>
                          <a:ea typeface="+mn-ea"/>
                          <a:cs typeface="+mn-cs"/>
                          <a:sym typeface="Arial"/>
                        </a:rPr>
                        <a:t>18 November 2025</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743830769"/>
                  </a:ext>
                </a:extLst>
              </a:tr>
            </a:tbl>
          </a:graphicData>
        </a:graphic>
      </p:graphicFrame>
    </p:spTree>
    <p:extLst>
      <p:ext uri="{BB962C8B-B14F-4D97-AF65-F5344CB8AC3E}">
        <p14:creationId xmlns:p14="http://schemas.microsoft.com/office/powerpoint/2010/main" val="15903293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A5151-12EF-F57F-7EF6-B0BE2F4FA9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0F4C11-E084-8630-3777-CF8A8E42E235}"/>
              </a:ext>
            </a:extLst>
          </p:cNvPr>
          <p:cNvSpPr>
            <a:spLocks noGrp="1"/>
          </p:cNvSpPr>
          <p:nvPr>
            <p:ph type="body" sz="quarter" idx="11"/>
          </p:nvPr>
        </p:nvSpPr>
        <p:spPr>
          <a:xfrm>
            <a:off x="499287" y="526019"/>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F4A2CF01-7FC6-3646-C47D-ACEFC32DCA39}"/>
              </a:ext>
            </a:extLst>
          </p:cNvPr>
          <p:cNvGraphicFramePr>
            <a:graphicFrameLocks noGrp="1"/>
          </p:cNvGraphicFramePr>
          <p:nvPr>
            <p:extLst>
              <p:ext uri="{D42A27DB-BD31-4B8C-83A1-F6EECF244321}">
                <p14:modId xmlns:p14="http://schemas.microsoft.com/office/powerpoint/2010/main" val="1576570044"/>
              </p:ext>
            </p:extLst>
          </p:nvPr>
        </p:nvGraphicFramePr>
        <p:xfrm>
          <a:off x="499287" y="1058428"/>
          <a:ext cx="11059921" cy="5221919"/>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61301">
                  <a:extLst>
                    <a:ext uri="{9D8B030D-6E8A-4147-A177-3AD203B41FA5}">
                      <a16:colId xmlns:a16="http://schemas.microsoft.com/office/drawing/2014/main" val="3916721478"/>
                    </a:ext>
                  </a:extLst>
                </a:gridCol>
                <a:gridCol w="1451113">
                  <a:extLst>
                    <a:ext uri="{9D8B030D-6E8A-4147-A177-3AD203B41FA5}">
                      <a16:colId xmlns:a16="http://schemas.microsoft.com/office/drawing/2014/main" val="2903210277"/>
                    </a:ext>
                  </a:extLst>
                </a:gridCol>
                <a:gridCol w="2663687">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467039">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461052">
                <a:tc>
                  <a:txBody>
                    <a:bodyPr/>
                    <a:lstStyle/>
                    <a:p>
                      <a:pPr algn="l"/>
                      <a:r>
                        <a:rPr lang="en-GB" sz="1000" dirty="0">
                          <a:latin typeface="+mj-lt"/>
                        </a:rPr>
                        <a:t>Central counterparties (CCPs)</a:t>
                      </a:r>
                    </a:p>
                  </a:txBody>
                  <a:tcPr/>
                </a:tc>
                <a:tc>
                  <a:txBody>
                    <a:bodyPr/>
                    <a:lstStyle/>
                    <a:p>
                      <a:pPr algn="l"/>
                      <a:r>
                        <a:rPr lang="en-GB" sz="1000" dirty="0"/>
                        <a:t>The draft Central Counterparties (Amendment) Regulations 2025 are intended to accompany the future legislation revoking the relevant CCP provisions within UK EMIR and restating elements of the UK EMIR framework where this is necessary.</a:t>
                      </a:r>
                    </a:p>
                    <a:p>
                      <a:pPr algn="l"/>
                      <a:endParaRPr lang="en-GB" sz="1000" dirty="0"/>
                    </a:p>
                    <a:p>
                      <a:pPr algn="l"/>
                      <a:r>
                        <a:rPr lang="en-GB" sz="1000" dirty="0"/>
                        <a:t>The draft Financial Services and Markets Act 2000 (Criteria for Determining Systemic Importance of Overseas Central Counterparties) Regulations 2025 implement parts of the UK’s framework for overseas CCPs by setting out the criteria against which the Bank of England is to judge the </a:t>
                      </a:r>
                      <a:r>
                        <a:rPr lang="en-GB" sz="1000" dirty="0">
                          <a:latin typeface="+mj-lt"/>
                        </a:rPr>
                        <a:t>systemic importance </a:t>
                      </a:r>
                      <a:r>
                        <a:rPr lang="en-GB" sz="1000" dirty="0"/>
                        <a:t>of an overseas CCP once relevant provisions of UK EMIR are revoked. These criteria have been designed to mirror the existing criteria set out in UK EMIR.</a:t>
                      </a:r>
                    </a:p>
                  </a:txBody>
                  <a:tcPr/>
                </a:tc>
                <a:tc>
                  <a:txBody>
                    <a:bodyPr/>
                    <a:lstStyle/>
                    <a:p>
                      <a:pPr algn="l"/>
                      <a:endParaRPr lang="en-GB" sz="1000" dirty="0"/>
                    </a:p>
                  </a:txBody>
                  <a:tcPr/>
                </a:tc>
                <a:tc>
                  <a:txBody>
                    <a:bodyPr/>
                    <a:lstStyle/>
                    <a:p>
                      <a:pPr algn="l"/>
                      <a:r>
                        <a:rPr lang="en-GB" sz="1000" dirty="0"/>
                        <a:t>regulatory rules.  This will also be the case with rules applying to CCPs with many provisions moved into Bank of England rules.  However, the Bank cannot have everything so these statutory instruments deal with </a:t>
                      </a:r>
                      <a:r>
                        <a:rPr lang="en-GB" sz="1000" dirty="0">
                          <a:latin typeface="+mj-lt"/>
                        </a:rPr>
                        <a:t>authorisation </a:t>
                      </a:r>
                      <a:r>
                        <a:rPr lang="en-GB" sz="1000" dirty="0"/>
                        <a:t>of UK CCPs and a </a:t>
                      </a:r>
                      <a:r>
                        <a:rPr lang="en-GB" sz="1000" dirty="0">
                          <a:latin typeface="+mj-lt"/>
                        </a:rPr>
                        <a:t>recognition </a:t>
                      </a:r>
                      <a:r>
                        <a:rPr lang="en-GB" sz="1000" dirty="0"/>
                        <a:t>regime for overseas CCPs that offer services to UK customers.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The package of legislation will be laid before Parliament in </a:t>
                      </a:r>
                      <a:r>
                        <a:rPr lang="en-GB" sz="1000" b="0" i="0" u="none" strike="noStrike" cap="none" spc="0" baseline="0" dirty="0">
                          <a:solidFill>
                            <a:schemeClr val="tx1"/>
                          </a:solidFill>
                          <a:uFillTx/>
                          <a:latin typeface="+mj-lt"/>
                          <a:ea typeface="+mn-ea"/>
                          <a:cs typeface="+mn-cs"/>
                          <a:sym typeface="Arial"/>
                        </a:rPr>
                        <a:t>2026</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743830769"/>
                  </a:ext>
                </a:extLst>
              </a:tr>
              <a:tr h="1463388">
                <a:tc>
                  <a:txBody>
                    <a:bodyPr/>
                    <a:lstStyle/>
                    <a:p>
                      <a:pPr algn="l"/>
                      <a:r>
                        <a:rPr lang="en-GB" sz="1000" dirty="0">
                          <a:latin typeface="+mj-lt"/>
                        </a:rPr>
                        <a:t>Ring-fencing</a:t>
                      </a:r>
                    </a:p>
                  </a:txBody>
                  <a:tcPr/>
                </a:tc>
                <a:tc>
                  <a:txBody>
                    <a:bodyPr/>
                    <a:lstStyle/>
                    <a:p>
                      <a:pPr algn="l"/>
                      <a:r>
                        <a:rPr lang="en-GB" sz="1000" dirty="0"/>
                        <a:t>The government have committed to reform the ring-fencing regime but not revoking it completely.  The changes are being implemented through a statutory instrument (SI), which, if approved, will implement the "</a:t>
                      </a:r>
                      <a:r>
                        <a:rPr lang="en-GB" sz="1000" dirty="0">
                          <a:latin typeface="+mj-lt"/>
                        </a:rPr>
                        <a:t>smarter ring-fencing regime</a:t>
                      </a:r>
                      <a:r>
                        <a:rPr lang="en-GB" sz="1000" dirty="0"/>
                        <a:t>":</a:t>
                      </a:r>
                    </a:p>
                    <a:p>
                      <a:pPr algn="l"/>
                      <a:endParaRPr lang="en-GB" sz="1000" dirty="0"/>
                    </a:p>
                    <a:p>
                      <a:pPr marL="171450" indent="-171450" algn="l">
                        <a:buClr>
                          <a:schemeClr val="tx2"/>
                        </a:buClr>
                        <a:buFont typeface="Arial" panose="020B0604020202020204" pitchFamily="34" charset="0"/>
                        <a:buChar char="•"/>
                      </a:pPr>
                      <a:r>
                        <a:rPr lang="en-GB" sz="1000" dirty="0"/>
                        <a:t>catching fewer institutions - the threshold for core deposits at which a bank is included in the ring-fencing regime is being raised from £25 billion to £35 billion and retail-focused banks with minimal investment banking activity being exempted.</a:t>
                      </a:r>
                    </a:p>
                    <a:p>
                      <a:pPr marL="171450" indent="-171450" algn="l">
                        <a:buClr>
                          <a:schemeClr val="tx2"/>
                        </a:buClr>
                        <a:buFont typeface="Arial" panose="020B0604020202020204" pitchFamily="34" charset="0"/>
                        <a:buChar char="•"/>
                      </a:pPr>
                      <a:endParaRPr lang="en-GB" sz="1000" dirty="0"/>
                    </a:p>
                    <a:p>
                      <a:pPr marL="171450" indent="-171450" algn="l">
                        <a:buClr>
                          <a:schemeClr val="tx2"/>
                        </a:buClr>
                        <a:buFont typeface="Arial" panose="020B0604020202020204" pitchFamily="34" charset="0"/>
                        <a:buChar char="•"/>
                      </a:pPr>
                      <a:r>
                        <a:rPr lang="en-GB" sz="1000" dirty="0"/>
                        <a:t>permitting ring-fenced banks (</a:t>
                      </a:r>
                      <a:r>
                        <a:rPr lang="en-GB" sz="1000" dirty="0">
                          <a:latin typeface="+mj-lt"/>
                        </a:rPr>
                        <a:t>RFBs</a:t>
                      </a:r>
                      <a:r>
                        <a:rPr lang="en-GB" sz="1000" dirty="0"/>
                        <a:t>) to conduct more SME investment and more hedging.</a:t>
                      </a:r>
                    </a:p>
                    <a:p>
                      <a:pPr marL="171450" indent="-171450" algn="l">
                        <a:buClr>
                          <a:schemeClr val="tx2"/>
                        </a:buClr>
                        <a:buFont typeface="Arial" panose="020B0604020202020204" pitchFamily="34" charset="0"/>
                        <a:buChar char="•"/>
                      </a:pPr>
                      <a:endParaRPr lang="en-GB" sz="1000" dirty="0"/>
                    </a:p>
                    <a:p>
                      <a:pPr marL="171450" indent="-171450" algn="l">
                        <a:buClr>
                          <a:schemeClr val="tx2"/>
                        </a:buClr>
                        <a:buFont typeface="Arial" panose="020B0604020202020204" pitchFamily="34" charset="0"/>
                        <a:buChar char="•"/>
                      </a:pPr>
                      <a:r>
                        <a:rPr lang="en-GB" sz="1000" dirty="0"/>
                        <a:t>in a major change, allowing RFBs will to operate globally, expanding their previous restrictions to the UK and EEA, subject to PRA rules.</a:t>
                      </a:r>
                    </a:p>
                  </a:txBody>
                  <a:tcPr/>
                </a:tc>
                <a:tc>
                  <a:txBody>
                    <a:bodyPr/>
                    <a:lstStyle/>
                    <a:p>
                      <a:pPr algn="l"/>
                      <a:r>
                        <a:rPr lang="en-GB" sz="1000" dirty="0"/>
                        <a:t>UK retail and investment banks.</a:t>
                      </a:r>
                    </a:p>
                  </a:txBody>
                  <a:tcPr/>
                </a:tc>
                <a:tc>
                  <a:txBody>
                    <a:bodyPr/>
                    <a:lstStyle/>
                    <a:p>
                      <a:pPr algn="l"/>
                      <a:r>
                        <a:rPr lang="en-GB" sz="1000" dirty="0"/>
                        <a:t>This is likely to be welcomed by the industry; we do not think that there would be support for a full revocation of ring fencing at this stage, but this loosening of the rules is likely to be welcomed. </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HMT’s report on review of the ring fencing regime due </a:t>
                      </a:r>
                      <a:r>
                        <a:rPr lang="en-GB" sz="1000" b="0" i="0" u="none" strike="noStrike" cap="none" spc="0" baseline="0" dirty="0">
                          <a:solidFill>
                            <a:schemeClr val="tx1"/>
                          </a:solidFill>
                          <a:uFillTx/>
                          <a:latin typeface="+mj-lt"/>
                          <a:ea typeface="+mn-ea"/>
                          <a:cs typeface="+mn-cs"/>
                          <a:sym typeface="Arial"/>
                        </a:rPr>
                        <a:t>early 2026</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4006075985"/>
                  </a:ext>
                </a:extLst>
              </a:tr>
            </a:tbl>
          </a:graphicData>
        </a:graphic>
      </p:graphicFrame>
    </p:spTree>
    <p:extLst>
      <p:ext uri="{BB962C8B-B14F-4D97-AF65-F5344CB8AC3E}">
        <p14:creationId xmlns:p14="http://schemas.microsoft.com/office/powerpoint/2010/main" val="16685783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45D5-4FEF-FBE5-7C60-229403194A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FF29E9-FD3E-F5E2-E5ED-1E1F4D80836F}"/>
              </a:ext>
            </a:extLst>
          </p:cNvPr>
          <p:cNvSpPr>
            <a:spLocks noGrp="1"/>
          </p:cNvSpPr>
          <p:nvPr>
            <p:ph type="body" sz="quarter" idx="11"/>
          </p:nvPr>
        </p:nvSpPr>
        <p:spPr>
          <a:xfrm>
            <a:off x="499287" y="575714"/>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F50A4921-1729-233E-2904-B39F206A5552}"/>
              </a:ext>
            </a:extLst>
          </p:cNvPr>
          <p:cNvGraphicFramePr>
            <a:graphicFrameLocks noGrp="1"/>
          </p:cNvGraphicFramePr>
          <p:nvPr>
            <p:extLst>
              <p:ext uri="{D42A27DB-BD31-4B8C-83A1-F6EECF244321}">
                <p14:modId xmlns:p14="http://schemas.microsoft.com/office/powerpoint/2010/main" val="4272740560"/>
              </p:ext>
            </p:extLst>
          </p:nvPr>
        </p:nvGraphicFramePr>
        <p:xfrm>
          <a:off x="499287" y="1068367"/>
          <a:ext cx="11059921" cy="5392211"/>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41423">
                  <a:extLst>
                    <a:ext uri="{9D8B030D-6E8A-4147-A177-3AD203B41FA5}">
                      <a16:colId xmlns:a16="http://schemas.microsoft.com/office/drawing/2014/main" val="3916721478"/>
                    </a:ext>
                  </a:extLst>
                </a:gridCol>
                <a:gridCol w="1470991">
                  <a:extLst>
                    <a:ext uri="{9D8B030D-6E8A-4147-A177-3AD203B41FA5}">
                      <a16:colId xmlns:a16="http://schemas.microsoft.com/office/drawing/2014/main" val="2405762547"/>
                    </a:ext>
                  </a:extLst>
                </a:gridCol>
                <a:gridCol w="2663687">
                  <a:extLst>
                    <a:ext uri="{9D8B030D-6E8A-4147-A177-3AD203B41FA5}">
                      <a16:colId xmlns:a16="http://schemas.microsoft.com/office/drawing/2014/main" val="2325413466"/>
                    </a:ext>
                  </a:extLst>
                </a:gridCol>
                <a:gridCol w="1699591">
                  <a:extLst>
                    <a:ext uri="{9D8B030D-6E8A-4147-A177-3AD203B41FA5}">
                      <a16:colId xmlns:a16="http://schemas.microsoft.com/office/drawing/2014/main" val="4135332992"/>
                    </a:ext>
                  </a:extLst>
                </a:gridCol>
              </a:tblGrid>
              <a:tr h="423056">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a:solidFill>
                            <a:schemeClr val="bg1"/>
                          </a:solidFill>
                          <a:latin typeface="+mj-lt"/>
                        </a:rPr>
                        <a:t>Who will this impact?</a:t>
                      </a:r>
                      <a:endParaRPr lang="en-GB" sz="1200" baseline="0" dirty="0">
                        <a:solidFill>
                          <a:schemeClr val="bg1"/>
                        </a:solidFill>
                        <a:latin typeface="+mj-lt"/>
                      </a:endParaRPr>
                    </a:p>
                  </a:txBody>
                  <a:tcPr>
                    <a:solidFill>
                      <a:schemeClr val="tx2"/>
                    </a:solidFill>
                  </a:tcPr>
                </a:tc>
                <a:tc>
                  <a:txBody>
                    <a:bodyPr/>
                    <a:lstStyle/>
                    <a:p>
                      <a:pPr algn="l"/>
                      <a:r>
                        <a:rPr lang="en-GB" sz="1200" baseline="0">
                          <a:solidFill>
                            <a:schemeClr val="bg1"/>
                          </a:solidFill>
                          <a:latin typeface="+mj-lt"/>
                        </a:rPr>
                        <a:t>What does S&amp;S think?</a:t>
                      </a:r>
                      <a:endParaRPr lang="en-GB" sz="1200" baseline="0" dirty="0">
                        <a:solidFill>
                          <a:schemeClr val="bg1"/>
                        </a:solidFill>
                        <a:latin typeface="+mj-lt"/>
                      </a:endParaRP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2430571">
                <a:tc>
                  <a:txBody>
                    <a:bodyPr/>
                    <a:lstStyle/>
                    <a:p>
                      <a:pPr algn="l"/>
                      <a:r>
                        <a:rPr lang="en-GB" sz="1000" dirty="0">
                          <a:latin typeface="+mj-lt"/>
                        </a:rPr>
                        <a:t>Capital requirements</a:t>
                      </a:r>
                    </a:p>
                  </a:txBody>
                  <a:tcPr/>
                </a:tc>
                <a:tc>
                  <a:txBody>
                    <a:bodyPr/>
                    <a:lstStyle/>
                    <a:p>
                      <a:pPr algn="l"/>
                      <a:r>
                        <a:rPr lang="en-GB" sz="1000" dirty="0"/>
                        <a:t>The government has expressed its support of the Financial Policy Committee’s announcement that it will review the overall level of bank capital needed for UK financial stability. </a:t>
                      </a:r>
                    </a:p>
                  </a:txBody>
                  <a:tcPr/>
                </a:tc>
                <a:tc>
                  <a:txBody>
                    <a:bodyPr/>
                    <a:lstStyle/>
                    <a:p>
                      <a:pPr algn="l"/>
                      <a:r>
                        <a:rPr lang="en-GB" sz="1000" b="0" i="0" u="none" strike="noStrike" cap="none" spc="0" baseline="0" dirty="0">
                          <a:solidFill>
                            <a:schemeClr val="tx1"/>
                          </a:solidFill>
                          <a:effectLst/>
                          <a:uFillTx/>
                          <a:latin typeface="+mn-lt"/>
                          <a:ea typeface="+mn-ea"/>
                          <a:cs typeface="+mn-cs"/>
                          <a:sym typeface="Arial"/>
                        </a:rPr>
                        <a:t>Banks.</a:t>
                      </a:r>
                      <a:endParaRPr lang="en-GB" sz="1000" dirty="0"/>
                    </a:p>
                  </a:txBody>
                  <a:tcPr/>
                </a:tc>
                <a:tc>
                  <a:txBody>
                    <a:bodyPr/>
                    <a:lstStyle/>
                    <a:p>
                      <a:pPr algn="l"/>
                      <a:r>
                        <a:rPr lang="en-GB" sz="1000" dirty="0"/>
                        <a:t>This could be a huge development which would be welcomed by UK banks competing with overseas banks that benefit from lighter regimes. Or (in our view more likely) the FPC might just suggest more tinkering.  We think it is unlikely that the UK would want to misalign in any significant respect with international standards given the Governor of the Bank of England’s championing of multilateralism.</a:t>
                      </a:r>
                    </a:p>
                  </a:txBody>
                  <a:tcPr/>
                </a:tc>
                <a:tc>
                  <a:txBody>
                    <a:bodyPr/>
                    <a:lstStyle/>
                    <a:p>
                      <a:pPr algn="l"/>
                      <a:r>
                        <a:rPr lang="en-GB" sz="1000" dirty="0"/>
                        <a:t>The FPC will report back to the Chancellor by the </a:t>
                      </a:r>
                      <a:r>
                        <a:rPr lang="en-GB" sz="1000" dirty="0">
                          <a:latin typeface="+mj-lt"/>
                        </a:rPr>
                        <a:t>end of 2025</a:t>
                      </a:r>
                      <a:r>
                        <a:rPr lang="en-GB" sz="1000" dirty="0">
                          <a:latin typeface="+mn-lt"/>
                        </a:rPr>
                        <a:t>.</a:t>
                      </a:r>
                    </a:p>
                  </a:txBody>
                  <a:tcPr/>
                </a:tc>
                <a:extLst>
                  <a:ext uri="{0D108BD9-81ED-4DB2-BD59-A6C34878D82A}">
                    <a16:rowId xmlns:a16="http://schemas.microsoft.com/office/drawing/2014/main" val="624611817"/>
                  </a:ext>
                </a:extLst>
              </a:tr>
              <a:tr h="234771">
                <a:tc gridSpan="5">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200" dirty="0">
                          <a:latin typeface="+mj-lt"/>
                        </a:rPr>
                        <a:t>Promoting innovation and making the UK the Fintech capital of the world</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solidFill>
                      <a:schemeClr val="bg1">
                        <a:lumMod val="85000"/>
                      </a:schemeClr>
                    </a:solidFill>
                  </a:tcPr>
                </a:tc>
                <a:tc hMerge="1">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endParaRPr lang="en-GB" sz="1050" dirty="0"/>
                    </a:p>
                  </a:txBody>
                  <a:tcPr/>
                </a:tc>
                <a:tc hMerge="1">
                  <a:txBody>
                    <a:bodyPr/>
                    <a:lstStyle/>
                    <a:p>
                      <a:endParaRPr lang="en-GB"/>
                    </a:p>
                  </a:txBody>
                  <a:tcPr/>
                </a:tc>
                <a:tc hMerge="1">
                  <a:txBody>
                    <a:bodyPr/>
                    <a:lstStyle/>
                    <a:p>
                      <a:endParaRPr lang="en-GB"/>
                    </a:p>
                  </a:txBody>
                  <a:tcPr/>
                </a:tc>
                <a:tc hMerge="1">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endParaRPr lang="en-GB" sz="1050" dirty="0"/>
                    </a:p>
                  </a:txBody>
                  <a:tcPr/>
                </a:tc>
                <a:extLst>
                  <a:ext uri="{0D108BD9-81ED-4DB2-BD59-A6C34878D82A}">
                    <a16:rowId xmlns:a16="http://schemas.microsoft.com/office/drawing/2014/main" val="3008579500"/>
                  </a:ext>
                </a:extLst>
              </a:tr>
              <a:tr h="1855152">
                <a:tc>
                  <a:txBody>
                    <a:bodyPr/>
                    <a:lstStyle/>
                    <a:p>
                      <a:pPr algn="l"/>
                      <a:r>
                        <a:rPr lang="en-GB" sz="1000" dirty="0">
                          <a:latin typeface="+mj-lt"/>
                        </a:rPr>
                        <a:t>Wholesale Financial Markets Digital Strategy</a:t>
                      </a:r>
                    </a:p>
                  </a:txBody>
                  <a:tcPr/>
                </a:tc>
                <a:tc>
                  <a:txBody>
                    <a:bodyPr/>
                    <a:lstStyle/>
                    <a:p>
                      <a:pPr marL="0" indent="0" algn="l">
                        <a:spcAft>
                          <a:spcPts val="600"/>
                        </a:spcAft>
                        <a:buFont typeface="Arial" panose="020B0604020202020204" pitchFamily="34" charset="0"/>
                        <a:buNone/>
                      </a:pPr>
                      <a:r>
                        <a:rPr lang="en-GB" sz="1000" dirty="0"/>
                        <a:t>This </a:t>
                      </a:r>
                      <a:r>
                        <a:rPr lang="en-GB" sz="1000" b="0" i="0" u="sng" strike="noStrike" cap="none" spc="0" baseline="0" dirty="0">
                          <a:solidFill>
                            <a:srgbClr val="FC515B"/>
                          </a:solidFill>
                          <a:effectLst/>
                          <a:uFillTx/>
                          <a:latin typeface="+mn-lt"/>
                          <a:ea typeface="+mn-ea"/>
                          <a:cs typeface="+mn-cs"/>
                          <a:sym typeface="Arial"/>
                          <a:hlinkClick r:id="rId3">
                            <a:extLst>
                              <a:ext uri="{A12FA001-AC4F-418D-AE19-62706E023703}">
                                <ahyp:hlinkClr xmlns:ahyp="http://schemas.microsoft.com/office/drawing/2018/hyperlinkcolor" val="tx"/>
                              </a:ext>
                            </a:extLst>
                          </a:hlinkClick>
                        </a:rPr>
                        <a:t>Wholesale Financial Markets Digital Strategy</a:t>
                      </a:r>
                      <a:r>
                        <a:rPr lang="en-GB" sz="1000" b="0" i="0" u="none" strike="noStrike" cap="none" spc="0" baseline="0" dirty="0">
                          <a:solidFill>
                            <a:srgbClr val="FC515B"/>
                          </a:solidFill>
                          <a:effectLst/>
                          <a:uFillTx/>
                          <a:latin typeface="+mn-lt"/>
                          <a:ea typeface="+mn-ea"/>
                          <a:cs typeface="+mn-cs"/>
                          <a:sym typeface="Arial"/>
                        </a:rPr>
                        <a:t> </a:t>
                      </a:r>
                      <a:r>
                        <a:rPr lang="en-GB" sz="1000" dirty="0"/>
                        <a:t>sets out how the government will support digitisation including in:</a:t>
                      </a:r>
                    </a:p>
                    <a:p>
                      <a:pPr marL="228600" indent="-228600" algn="l">
                        <a:spcAft>
                          <a:spcPts val="200"/>
                        </a:spcAft>
                        <a:buClr>
                          <a:schemeClr val="tx2"/>
                        </a:buClr>
                        <a:buFont typeface="Arial" panose="020B0604020202020204" pitchFamily="34" charset="0"/>
                        <a:buChar char="•"/>
                      </a:pPr>
                      <a:r>
                        <a:rPr lang="en-GB" sz="1000" dirty="0"/>
                        <a:t>Market optimisation: we will optimise our wholesale financial markets by making the necessary progressive improvements to drive efficiency and remove frictions.</a:t>
                      </a:r>
                    </a:p>
                    <a:p>
                      <a:pPr marL="228600" indent="-228600" algn="l">
                        <a:spcAft>
                          <a:spcPts val="200"/>
                        </a:spcAft>
                        <a:buClr>
                          <a:schemeClr val="tx2"/>
                        </a:buClr>
                        <a:buFont typeface="Arial" panose="020B0604020202020204" pitchFamily="34" charset="0"/>
                        <a:buChar char="•"/>
                      </a:pPr>
                      <a:r>
                        <a:rPr lang="en-GB" sz="1000" dirty="0"/>
                        <a:t>Market transformation: we will apply technologies to fundamentally reimagine and transform wholesale financial markets, in particular by adopting distributed ledger technology (DLT) and other key technologies such as AI.</a:t>
                      </a:r>
                    </a:p>
                    <a:p>
                      <a:pPr marL="228600" indent="-228600" algn="l">
                        <a:spcAft>
                          <a:spcPts val="200"/>
                        </a:spcAft>
                        <a:buClr>
                          <a:schemeClr val="tx2"/>
                        </a:buClr>
                        <a:buFont typeface="Arial" panose="020B0604020202020204" pitchFamily="34" charset="0"/>
                        <a:buChar char="•"/>
                      </a:pPr>
                      <a:r>
                        <a:rPr lang="en-GB" sz="1000" dirty="0"/>
                        <a:t>Market leadership: we will work with the sector to deliver digitalisation and with other jurisdictions and international bodies to develop a global approach.</a:t>
                      </a:r>
                    </a:p>
                  </a:txBody>
                  <a:tcPr/>
                </a:tc>
                <a:tc>
                  <a:txBody>
                    <a:bodyPr/>
                    <a:lstStyle/>
                    <a:p>
                      <a:pPr marL="0" indent="0" algn="l">
                        <a:spcAft>
                          <a:spcPts val="300"/>
                        </a:spcAft>
                        <a:buClr>
                          <a:schemeClr val="tx2"/>
                        </a:buClr>
                        <a:buFont typeface="+mj-lt"/>
                        <a:buNone/>
                      </a:pPr>
                      <a:r>
                        <a:rPr lang="en-GB" sz="1000" dirty="0"/>
                        <a:t>Wholesale firms.</a:t>
                      </a:r>
                    </a:p>
                  </a:txBody>
                  <a:tcPr/>
                </a:tc>
                <a:tc>
                  <a:txBody>
                    <a:bodyPr/>
                    <a:lstStyle/>
                    <a:p>
                      <a:pPr marL="0" indent="0" algn="l">
                        <a:spcAft>
                          <a:spcPts val="300"/>
                        </a:spcAft>
                        <a:buClr>
                          <a:schemeClr val="tx2"/>
                        </a:buClr>
                        <a:buFont typeface="+mj-lt"/>
                        <a:buNone/>
                      </a:pPr>
                      <a:r>
                        <a:rPr lang="en-GB" sz="1000" dirty="0"/>
                        <a:t>This is nothing unexpected. </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Immediate.</a:t>
                      </a:r>
                    </a:p>
                  </a:txBody>
                  <a:tcPr/>
                </a:tc>
                <a:extLst>
                  <a:ext uri="{0D108BD9-81ED-4DB2-BD59-A6C34878D82A}">
                    <a16:rowId xmlns:a16="http://schemas.microsoft.com/office/drawing/2014/main" val="743830769"/>
                  </a:ext>
                </a:extLst>
              </a:tr>
            </a:tbl>
          </a:graphicData>
        </a:graphic>
      </p:graphicFrame>
    </p:spTree>
    <p:extLst>
      <p:ext uri="{BB962C8B-B14F-4D97-AF65-F5344CB8AC3E}">
        <p14:creationId xmlns:p14="http://schemas.microsoft.com/office/powerpoint/2010/main" val="32843761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A001D-4BEA-1533-54BD-0706DE81AC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FA8D70-A3B9-CCEA-6FA6-86FE75CC2228}"/>
              </a:ext>
            </a:extLst>
          </p:cNvPr>
          <p:cNvSpPr>
            <a:spLocks noGrp="1"/>
          </p:cNvSpPr>
          <p:nvPr>
            <p:ph type="body" sz="quarter" idx="11"/>
          </p:nvPr>
        </p:nvSpPr>
        <p:spPr>
          <a:xfrm>
            <a:off x="499287" y="575714"/>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55801BF9-5111-FCD4-6810-E49486736D3B}"/>
              </a:ext>
            </a:extLst>
          </p:cNvPr>
          <p:cNvGraphicFramePr>
            <a:graphicFrameLocks noGrp="1"/>
          </p:cNvGraphicFramePr>
          <p:nvPr>
            <p:extLst>
              <p:ext uri="{D42A27DB-BD31-4B8C-83A1-F6EECF244321}">
                <p14:modId xmlns:p14="http://schemas.microsoft.com/office/powerpoint/2010/main" val="2035447590"/>
              </p:ext>
            </p:extLst>
          </p:nvPr>
        </p:nvGraphicFramePr>
        <p:xfrm>
          <a:off x="499287" y="1068366"/>
          <a:ext cx="11059921" cy="5424117"/>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61301">
                  <a:extLst>
                    <a:ext uri="{9D8B030D-6E8A-4147-A177-3AD203B41FA5}">
                      <a16:colId xmlns:a16="http://schemas.microsoft.com/office/drawing/2014/main" val="3916721478"/>
                    </a:ext>
                  </a:extLst>
                </a:gridCol>
                <a:gridCol w="1451113">
                  <a:extLst>
                    <a:ext uri="{9D8B030D-6E8A-4147-A177-3AD203B41FA5}">
                      <a16:colId xmlns:a16="http://schemas.microsoft.com/office/drawing/2014/main" val="2903210277"/>
                    </a:ext>
                  </a:extLst>
                </a:gridCol>
                <a:gridCol w="2663687">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573811">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097725">
                <a:tc>
                  <a:txBody>
                    <a:bodyPr/>
                    <a:lstStyle/>
                    <a:p>
                      <a:pPr algn="l"/>
                      <a:r>
                        <a:rPr lang="en-GB" sz="1000" dirty="0">
                          <a:latin typeface="+mj-lt"/>
                        </a:rPr>
                        <a:t>Digitisation Taskforce report</a:t>
                      </a:r>
                    </a:p>
                  </a:txBody>
                  <a:tcPr/>
                </a:tc>
                <a:tc>
                  <a:txBody>
                    <a:bodyPr/>
                    <a:lstStyle/>
                    <a:p>
                      <a:pPr marL="0" indent="0" algn="l">
                        <a:spcAft>
                          <a:spcPts val="600"/>
                        </a:spcAft>
                        <a:buFont typeface="Arial" panose="020B0604020202020204" pitchFamily="34" charset="0"/>
                        <a:buNone/>
                      </a:pPr>
                      <a:r>
                        <a:rPr lang="en-GB" sz="1000" dirty="0"/>
                        <a:t>The government has accepted recommendations of a staged approach to removing paper share certificates and ultimately moving to a fully intermediated system of shareholding in the UK. See </a:t>
                      </a:r>
                      <a:r>
                        <a:rPr lang="en-GB" sz="1000" b="0" i="0" u="sng" strike="noStrike" cap="none" spc="0" baseline="0" dirty="0">
                          <a:solidFill>
                            <a:srgbClr val="FC515B"/>
                          </a:solidFill>
                          <a:effectLst/>
                          <a:uFillTx/>
                          <a:latin typeface="+mn-lt"/>
                          <a:ea typeface="+mn-ea"/>
                          <a:cs typeface="+mn-cs"/>
                          <a:sym typeface="Arial"/>
                          <a:hlinkClick r:id="rId3">
                            <a:extLst>
                              <a:ext uri="{A12FA001-AC4F-418D-AE19-62706E023703}">
                                <ahyp:hlinkClr xmlns:ahyp="http://schemas.microsoft.com/office/drawing/2018/hyperlinkcolor" val="tx"/>
                              </a:ext>
                            </a:extLst>
                          </a:hlinkClick>
                        </a:rPr>
                        <a:t>Digitisation Taskforce - July 2025 - GOV.UK</a:t>
                      </a:r>
                      <a:r>
                        <a:rPr lang="en-GB" sz="1000" b="0" i="0" u="sng" strike="noStrike" cap="none" spc="0" baseline="0" dirty="0">
                          <a:solidFill>
                            <a:srgbClr val="FC515B"/>
                          </a:solidFill>
                          <a:effectLst/>
                          <a:uFillTx/>
                          <a:latin typeface="+mn-lt"/>
                          <a:ea typeface="+mn-ea"/>
                          <a:cs typeface="+mn-cs"/>
                          <a:sym typeface="Arial"/>
                        </a:rPr>
                        <a:t>.</a:t>
                      </a:r>
                      <a:endParaRPr lang="en-GB" sz="1000" dirty="0">
                        <a:solidFill>
                          <a:srgbClr val="FC515B"/>
                        </a:solidFill>
                      </a:endParaRPr>
                    </a:p>
                    <a:p>
                      <a:pPr marL="0" indent="0" algn="l">
                        <a:spcAft>
                          <a:spcPts val="600"/>
                        </a:spcAft>
                        <a:buFont typeface="Arial" panose="020B0604020202020204" pitchFamily="34" charset="0"/>
                        <a:buNone/>
                      </a:pPr>
                      <a:r>
                        <a:rPr lang="en-GB" sz="1000" dirty="0"/>
                        <a:t>In the first stage, current paper share registers will be replaced by digitised versions.</a:t>
                      </a:r>
                    </a:p>
                  </a:txBody>
                  <a:tcPr/>
                </a:tc>
                <a:tc>
                  <a:txBody>
                    <a:bodyPr/>
                    <a:lstStyle/>
                    <a:p>
                      <a:pPr algn="l"/>
                      <a:r>
                        <a:rPr lang="en-GB" sz="1000" dirty="0">
                          <a:solidFill>
                            <a:schemeClr val="tx1"/>
                          </a:solidFill>
                        </a:rPr>
                        <a:t>Who will this impact?</a:t>
                      </a:r>
                    </a:p>
                  </a:txBody>
                  <a:tcPr/>
                </a:tc>
                <a:tc>
                  <a:txBody>
                    <a:bodyPr/>
                    <a:lstStyle/>
                    <a:p>
                      <a:pPr algn="l"/>
                      <a:r>
                        <a:rPr lang="en-GB" sz="1000" dirty="0"/>
                        <a:t>This feels like a relatively long overdue step, but given previous large scale IT project implementation successful delivery will be key. </a:t>
                      </a:r>
                    </a:p>
                  </a:txBody>
                  <a:tcPr/>
                </a:tc>
                <a:tc>
                  <a:txBody>
                    <a:bodyPr/>
                    <a:lstStyle/>
                    <a:p>
                      <a:pPr algn="l"/>
                      <a:r>
                        <a:rPr lang="en-GB" sz="1000" dirty="0"/>
                        <a:t>Report recommends that first stage should be complete before the </a:t>
                      </a:r>
                      <a:r>
                        <a:rPr lang="en-GB" sz="1000" dirty="0">
                          <a:latin typeface="+mj-lt"/>
                        </a:rPr>
                        <a:t>end of 2027</a:t>
                      </a:r>
                      <a:r>
                        <a:rPr lang="en-GB" sz="1000" dirty="0"/>
                        <a:t>.</a:t>
                      </a:r>
                    </a:p>
                  </a:txBody>
                  <a:tcPr/>
                </a:tc>
                <a:extLst>
                  <a:ext uri="{0D108BD9-81ED-4DB2-BD59-A6C34878D82A}">
                    <a16:rowId xmlns:a16="http://schemas.microsoft.com/office/drawing/2014/main" val="624611817"/>
                  </a:ext>
                </a:extLst>
              </a:tr>
              <a:tr h="1405244">
                <a:tc>
                  <a:txBody>
                    <a:bodyPr/>
                    <a:lstStyle/>
                    <a:p>
                      <a:pPr algn="l"/>
                      <a:r>
                        <a:rPr lang="en-GB" sz="1000" dirty="0">
                          <a:latin typeface="+mj-lt"/>
                        </a:rPr>
                        <a:t>DIGIT</a:t>
                      </a:r>
                    </a:p>
                  </a:txBody>
                  <a:tcPr/>
                </a:tc>
                <a:tc>
                  <a:txBody>
                    <a:bodyPr/>
                    <a:lstStyle/>
                    <a:p>
                      <a:pPr algn="l"/>
                      <a:r>
                        <a:rPr lang="en-GB" sz="1000" b="0" i="0" u="none" strike="noStrike" cap="none" spc="0" baseline="0" dirty="0">
                          <a:solidFill>
                            <a:schemeClr val="tx1"/>
                          </a:solidFill>
                          <a:effectLst/>
                          <a:uFillTx/>
                          <a:latin typeface="+mn-lt"/>
                          <a:ea typeface="+mn-ea"/>
                          <a:cs typeface="+mn-cs"/>
                          <a:sym typeface="Arial"/>
                        </a:rPr>
                        <a:t>The government published a </a:t>
                      </a:r>
                      <a:r>
                        <a:rPr lang="en-GB" sz="1000" b="0" i="0" u="sng" strike="noStrike" cap="none" spc="0" baseline="0" dirty="0">
                          <a:solidFill>
                            <a:srgbClr val="FC515B"/>
                          </a:solidFill>
                          <a:effectLst/>
                          <a:uFillTx/>
                          <a:latin typeface="+mn-lt"/>
                          <a:ea typeface="+mn-ea"/>
                          <a:cs typeface="+mn-cs"/>
                          <a:sym typeface="Arial"/>
                          <a:hlinkClick r:id="rId4">
                            <a:extLst>
                              <a:ext uri="{A12FA001-AC4F-418D-AE19-62706E023703}">
                                <ahyp:hlinkClr xmlns:ahyp="http://schemas.microsoft.com/office/drawing/2018/hyperlinkcolor" val="tx"/>
                              </a:ext>
                            </a:extLst>
                          </a:hlinkClick>
                        </a:rPr>
                        <a:t>Digital Gilt Instrument (DIGIT) pilot update</a:t>
                      </a:r>
                      <a:r>
                        <a:rPr lang="en-GB" sz="1000" b="0" i="0" u="none" strike="noStrike" cap="none" spc="0" baseline="0" dirty="0">
                          <a:solidFill>
                            <a:schemeClr val="tx1"/>
                          </a:solidFill>
                          <a:effectLst/>
                          <a:uFillTx/>
                          <a:latin typeface="+mn-lt"/>
                          <a:ea typeface="+mn-ea"/>
                          <a:cs typeface="+mn-cs"/>
                          <a:sym typeface="Arial"/>
                        </a:rPr>
                        <a:t>. A further set of features is to be tested as part of the pilot:</a:t>
                      </a:r>
                    </a:p>
                    <a:p>
                      <a:pPr algn="l"/>
                      <a:endParaRPr lang="en-GB" sz="1000" b="0" i="0" u="none" strike="noStrike" cap="none" spc="0" baseline="0" dirty="0">
                        <a:solidFill>
                          <a:schemeClr val="tx1"/>
                        </a:solidFill>
                        <a:effectLst/>
                        <a:uFillTx/>
                        <a:latin typeface="+mn-lt"/>
                        <a:ea typeface="+mn-ea"/>
                        <a:cs typeface="+mn-cs"/>
                        <a:sym typeface="Arial"/>
                      </a:endParaRPr>
                    </a:p>
                    <a:p>
                      <a:pPr marL="171450" lvl="0" indent="-171450" algn="l">
                        <a:spcAft>
                          <a:spcPts val="400"/>
                        </a:spcAft>
                        <a:buClr>
                          <a:schemeClr val="tx2"/>
                        </a:buClr>
                        <a:buFont typeface="Arial" panose="020B0604020202020204" pitchFamily="34" charset="0"/>
                        <a:buChar char="•"/>
                      </a:pPr>
                      <a:r>
                        <a:rPr lang="en-GB" sz="1000" b="0" i="0" u="none" strike="noStrike" cap="none" spc="0" baseline="0" dirty="0">
                          <a:solidFill>
                            <a:schemeClr val="tx1"/>
                          </a:solidFill>
                          <a:effectLst/>
                          <a:uFillTx/>
                          <a:latin typeface="+mn-lt"/>
                          <a:ea typeface="+mn-ea"/>
                          <a:cs typeface="+mn-cs"/>
                          <a:sym typeface="Arial"/>
                        </a:rPr>
                        <a:t>Delivering on-chain settlement. </a:t>
                      </a:r>
                    </a:p>
                    <a:p>
                      <a:pPr marL="171450" lvl="0" indent="-171450" algn="l">
                        <a:spcAft>
                          <a:spcPts val="400"/>
                        </a:spcAft>
                        <a:buClr>
                          <a:schemeClr val="tx2"/>
                        </a:buClr>
                        <a:buFont typeface="Arial" panose="020B0604020202020204" pitchFamily="34" charset="0"/>
                        <a:buChar char="•"/>
                      </a:pPr>
                      <a:r>
                        <a:rPr lang="en-GB" sz="1000" b="0" i="0" u="none" strike="noStrike" cap="none" spc="0" baseline="0" dirty="0">
                          <a:solidFill>
                            <a:schemeClr val="tx1"/>
                          </a:solidFill>
                          <a:effectLst/>
                          <a:uFillTx/>
                          <a:latin typeface="+mn-lt"/>
                          <a:ea typeface="+mn-ea"/>
                          <a:cs typeface="+mn-cs"/>
                          <a:sym typeface="Arial"/>
                        </a:rPr>
                        <a:t>Enabling settlement of over-the-counter trades. </a:t>
                      </a:r>
                    </a:p>
                    <a:p>
                      <a:pPr marL="171450" lvl="0" indent="-171450" algn="l">
                        <a:spcAft>
                          <a:spcPts val="400"/>
                        </a:spcAft>
                        <a:buClr>
                          <a:schemeClr val="tx2"/>
                        </a:buClr>
                        <a:buFont typeface="Arial" panose="020B0604020202020204" pitchFamily="34" charset="0"/>
                        <a:buChar char="•"/>
                      </a:pPr>
                      <a:r>
                        <a:rPr lang="en-GB" sz="1000" b="0" i="0" u="none" strike="noStrike" cap="none" spc="0" baseline="0" dirty="0">
                          <a:solidFill>
                            <a:schemeClr val="tx1"/>
                          </a:solidFill>
                          <a:effectLst/>
                          <a:uFillTx/>
                          <a:latin typeface="+mn-lt"/>
                          <a:ea typeface="+mn-ea"/>
                          <a:cs typeface="+mn-cs"/>
                          <a:sym typeface="Arial"/>
                        </a:rPr>
                        <a:t>Supporting interoperability in supporting access to DIGIT from investors operating in both traditional and DLT markets.</a:t>
                      </a:r>
                    </a:p>
                    <a:p>
                      <a:pPr marL="171450" indent="-171450" algn="l">
                        <a:buClr>
                          <a:schemeClr val="tx2"/>
                        </a:buClr>
                        <a:buFont typeface="Arial" panose="020B0604020202020204" pitchFamily="34" charset="0"/>
                        <a:buChar char="•"/>
                      </a:pPr>
                      <a:r>
                        <a:rPr lang="en-GB" sz="1000" b="0" i="0" u="none" strike="noStrike" cap="none" spc="0" baseline="0" dirty="0">
                          <a:solidFill>
                            <a:schemeClr val="tx1"/>
                          </a:solidFill>
                          <a:effectLst/>
                          <a:uFillTx/>
                          <a:latin typeface="+mn-lt"/>
                          <a:ea typeface="+mn-ea"/>
                          <a:cs typeface="+mn-cs"/>
                          <a:sym typeface="Arial"/>
                        </a:rPr>
                        <a:t>Deliver greater transparency. </a:t>
                      </a:r>
                      <a:endParaRPr lang="en-GB" sz="1000" dirty="0"/>
                    </a:p>
                  </a:txBody>
                  <a:tcPr/>
                </a:tc>
                <a:tc>
                  <a:txBody>
                    <a:bodyPr/>
                    <a:lstStyle/>
                    <a:p>
                      <a:pPr algn="l"/>
                      <a:r>
                        <a:rPr lang="en-GB" sz="1000" dirty="0"/>
                        <a:t>Gilt manufacturers and distributors.</a:t>
                      </a:r>
                    </a:p>
                  </a:txBody>
                  <a:tcPr/>
                </a:tc>
                <a:tc>
                  <a:txBody>
                    <a:bodyPr/>
                    <a:lstStyle/>
                    <a:p>
                      <a:pPr algn="l"/>
                      <a:r>
                        <a:rPr lang="en-GB" sz="1000" dirty="0"/>
                        <a:t>A welcome move to a more transparent and efficient process. </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Further details on the pilot to be published over </a:t>
                      </a:r>
                      <a:r>
                        <a:rPr lang="en-GB" sz="1000" b="0" i="0" u="none" strike="noStrike" cap="none" spc="0" baseline="0" dirty="0">
                          <a:solidFill>
                            <a:schemeClr val="tx1"/>
                          </a:solidFill>
                          <a:uFillTx/>
                          <a:latin typeface="+mj-lt"/>
                          <a:ea typeface="+mn-ea"/>
                          <a:cs typeface="+mn-cs"/>
                          <a:sym typeface="Arial"/>
                        </a:rPr>
                        <a:t>summer 2025.</a:t>
                      </a:r>
                    </a:p>
                    <a:p>
                      <a:pPr algn="l"/>
                      <a:endParaRPr lang="en-GB" sz="1000" b="0" i="0" u="none" strike="noStrike" cap="none" spc="0" baseline="0" dirty="0">
                        <a:solidFill>
                          <a:schemeClr val="tx1"/>
                        </a:solidFill>
                        <a:uFillTx/>
                        <a:latin typeface="+mn-lt"/>
                        <a:ea typeface="+mn-ea"/>
                        <a:cs typeface="+mn-cs"/>
                        <a:sym typeface="Arial"/>
                      </a:endParaRPr>
                    </a:p>
                    <a:p>
                      <a:pPr algn="l"/>
                      <a:r>
                        <a:rPr lang="en-GB" sz="1000" b="0" i="0" u="none" strike="noStrike" cap="none" spc="0" baseline="0" dirty="0">
                          <a:solidFill>
                            <a:schemeClr val="tx1"/>
                          </a:solidFill>
                          <a:uFillTx/>
                          <a:latin typeface="+mn-lt"/>
                          <a:ea typeface="+mn-ea"/>
                          <a:cs typeface="+mn-cs"/>
                          <a:sym typeface="Arial"/>
                        </a:rPr>
                        <a:t>With a view to appointing suppliers </a:t>
                      </a:r>
                      <a:r>
                        <a:rPr lang="en-GB" sz="1000" b="0" i="0" u="none" strike="noStrike" cap="none" spc="0" baseline="0" dirty="0">
                          <a:solidFill>
                            <a:schemeClr val="tx1"/>
                          </a:solidFill>
                          <a:uFillTx/>
                          <a:latin typeface="+mj-lt"/>
                          <a:ea typeface="+mn-ea"/>
                          <a:cs typeface="+mn-cs"/>
                          <a:sym typeface="Arial"/>
                        </a:rPr>
                        <a:t>later in 2025</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743830769"/>
                  </a:ext>
                </a:extLst>
              </a:tr>
              <a:tr h="2137141">
                <a:tc>
                  <a:txBody>
                    <a:bodyPr/>
                    <a:lstStyle/>
                    <a:p>
                      <a:pPr algn="l"/>
                      <a:r>
                        <a:rPr lang="en-GB" sz="1000" dirty="0">
                          <a:latin typeface="+mj-lt"/>
                        </a:rPr>
                        <a:t>Scale-up support</a:t>
                      </a:r>
                    </a:p>
                  </a:txBody>
                  <a:tcPr/>
                </a:tc>
                <a:tc>
                  <a:txBody>
                    <a:bodyPr/>
                    <a:lstStyle/>
                    <a:p>
                      <a:pPr marL="0" indent="0" algn="l">
                        <a:buClr>
                          <a:schemeClr val="tx2"/>
                        </a:buClr>
                        <a:buFont typeface="Arial" panose="020B0604020202020204" pitchFamily="34" charset="0"/>
                        <a:buNone/>
                      </a:pPr>
                      <a:r>
                        <a:rPr lang="en-GB" sz="1000" dirty="0"/>
                        <a:t>The PRA and FCA are launching a Scale-Up Unit to support innovative firms to grow in the UK, see: </a:t>
                      </a:r>
                      <a:r>
                        <a:rPr lang="en-GB" sz="1000" b="0" i="0" u="sng" strike="noStrike" cap="none" spc="0" baseline="0" dirty="0">
                          <a:solidFill>
                            <a:srgbClr val="FC515B"/>
                          </a:solidFill>
                          <a:effectLst/>
                          <a:uFillTx/>
                          <a:latin typeface="+mn-lt"/>
                          <a:ea typeface="+mn-ea"/>
                          <a:cs typeface="+mn-cs"/>
                          <a:sym typeface="Arial"/>
                          <a:hlinkClick r:id="rId5">
                            <a:extLst>
                              <a:ext uri="{A12FA001-AC4F-418D-AE19-62706E023703}">
                                <ahyp:hlinkClr xmlns:ahyp="http://schemas.microsoft.com/office/drawing/2018/hyperlinkcolor" val="tx"/>
                              </a:ext>
                            </a:extLst>
                          </a:hlinkClick>
                        </a:rPr>
                        <a:t>FCA support services for firms | FCA</a:t>
                      </a:r>
                      <a:r>
                        <a:rPr lang="en-GB" sz="1000" b="0" i="0" u="sng" strike="noStrike" cap="none" spc="0" baseline="0" dirty="0">
                          <a:solidFill>
                            <a:srgbClr val="FC515B"/>
                          </a:solidFill>
                          <a:effectLst/>
                          <a:uFillTx/>
                          <a:latin typeface="+mn-lt"/>
                          <a:ea typeface="+mn-ea"/>
                          <a:cs typeface="+mn-cs"/>
                          <a:sym typeface="Arial"/>
                        </a:rPr>
                        <a:t>.</a:t>
                      </a:r>
                    </a:p>
                    <a:p>
                      <a:pPr marL="0" indent="0" algn="l">
                        <a:buClr>
                          <a:schemeClr val="tx2"/>
                        </a:buClr>
                        <a:buFont typeface="Arial" panose="020B0604020202020204" pitchFamily="34" charset="0"/>
                        <a:buNone/>
                      </a:pPr>
                      <a:endParaRPr lang="en-GB" sz="1000" dirty="0"/>
                    </a:p>
                    <a:p>
                      <a:pPr marL="0" indent="0" algn="l">
                        <a:buClr>
                          <a:schemeClr val="tx2"/>
                        </a:buClr>
                        <a:buFont typeface="Arial" panose="020B0604020202020204" pitchFamily="34" charset="0"/>
                        <a:buNone/>
                      </a:pPr>
                      <a:r>
                        <a:rPr lang="en-GB" sz="1000" dirty="0"/>
                        <a:t>The City of London and British Business Bank will also start convening roundtables with investors and fast-growing Fintechs as part of efforts to support innovative firms to scale up. </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Fintechs, smaller firms .</a:t>
                      </a:r>
                    </a:p>
                    <a:p>
                      <a:pPr algn="l"/>
                      <a:endParaRPr lang="en-GB" sz="1000" dirty="0"/>
                    </a:p>
                  </a:txBody>
                  <a:tcPr/>
                </a:tc>
                <a:tc>
                  <a:txBody>
                    <a:bodyPr/>
                    <a:lstStyle/>
                    <a:p>
                      <a:pPr algn="l"/>
                      <a:r>
                        <a:rPr lang="en-GB" sz="1000" dirty="0"/>
                        <a:t>In principle this sounds like a very helpful action which could help firms grow compliantly. It remains to be seen whether the level of support provided to relevant firms will enable practical implementation of compliant activities or whether the Scale-Up Unit will be limited in the guidance they are able to provide.</a:t>
                      </a:r>
                    </a:p>
                    <a:p>
                      <a:pPr algn="l"/>
                      <a:endParaRPr lang="en-GB" sz="1000" dirty="0"/>
                    </a:p>
                  </a:txBody>
                  <a:tcPr/>
                </a:tc>
                <a:tc>
                  <a:txBody>
                    <a:bodyPr/>
                    <a:lstStyle/>
                    <a:p>
                      <a:pPr algn="l"/>
                      <a:r>
                        <a:rPr lang="en-GB" sz="1000" b="0" i="0" u="none" strike="noStrike" cap="none" spc="0" baseline="0" dirty="0">
                          <a:solidFill>
                            <a:schemeClr val="tx1"/>
                          </a:solidFill>
                          <a:uFillTx/>
                          <a:latin typeface="+mn-lt"/>
                          <a:ea typeface="+mn-ea"/>
                          <a:cs typeface="+mn-cs"/>
                          <a:sym typeface="Arial"/>
                        </a:rPr>
                        <a:t>Further details of the scale-up unit to be announced in </a:t>
                      </a:r>
                      <a:r>
                        <a:rPr lang="en-GB" sz="1000" b="0" i="0" u="none" strike="noStrike" cap="none" spc="0" baseline="0" dirty="0">
                          <a:solidFill>
                            <a:schemeClr val="tx1"/>
                          </a:solidFill>
                          <a:uFillTx/>
                          <a:latin typeface="+mj-lt"/>
                          <a:ea typeface="+mn-ea"/>
                          <a:cs typeface="+mn-cs"/>
                          <a:sym typeface="Arial"/>
                        </a:rPr>
                        <a:t>autumn 2025</a:t>
                      </a:r>
                      <a:r>
                        <a:rPr lang="en-GB" sz="1000" b="0" i="0" u="none" strike="noStrike" cap="none" spc="0" baseline="0" dirty="0">
                          <a:solidFill>
                            <a:schemeClr val="tx1"/>
                          </a:solidFill>
                          <a:uFillTx/>
                          <a:latin typeface="+mn-lt"/>
                          <a:ea typeface="+mn-ea"/>
                          <a:cs typeface="+mn-cs"/>
                          <a:sym typeface="Arial"/>
                        </a:rPr>
                        <a:t>. </a:t>
                      </a:r>
                    </a:p>
                    <a:p>
                      <a:pPr algn="l"/>
                      <a:endParaRPr lang="en-GB" sz="1000" b="0" i="0" u="none" strike="noStrike" cap="none" spc="0" baseline="0" dirty="0">
                        <a:solidFill>
                          <a:schemeClr val="tx1"/>
                        </a:solidFill>
                        <a:uFillTx/>
                        <a:latin typeface="+mn-lt"/>
                        <a:ea typeface="+mn-ea"/>
                        <a:cs typeface="+mn-cs"/>
                        <a:sym typeface="Arial"/>
                      </a:endParaRPr>
                    </a:p>
                  </a:txBody>
                  <a:tcPr/>
                </a:tc>
                <a:extLst>
                  <a:ext uri="{0D108BD9-81ED-4DB2-BD59-A6C34878D82A}">
                    <a16:rowId xmlns:a16="http://schemas.microsoft.com/office/drawing/2014/main" val="1950397478"/>
                  </a:ext>
                </a:extLst>
              </a:tr>
            </a:tbl>
          </a:graphicData>
        </a:graphic>
      </p:graphicFrame>
    </p:spTree>
    <p:extLst>
      <p:ext uri="{BB962C8B-B14F-4D97-AF65-F5344CB8AC3E}">
        <p14:creationId xmlns:p14="http://schemas.microsoft.com/office/powerpoint/2010/main" val="891212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4BE4-6701-4F59-51F2-7D9B8A70E0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172F49-E5E4-ED6B-5404-6CAD0256C8F0}"/>
              </a:ext>
            </a:extLst>
          </p:cNvPr>
          <p:cNvSpPr>
            <a:spLocks noGrp="1"/>
          </p:cNvSpPr>
          <p:nvPr>
            <p:ph type="body" sz="quarter" idx="11"/>
          </p:nvPr>
        </p:nvSpPr>
        <p:spPr>
          <a:xfrm>
            <a:off x="499287" y="575714"/>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C867DF1B-ECBE-5B65-CFCC-3A8D4C924CAE}"/>
              </a:ext>
            </a:extLst>
          </p:cNvPr>
          <p:cNvGraphicFramePr>
            <a:graphicFrameLocks noGrp="1"/>
          </p:cNvGraphicFramePr>
          <p:nvPr>
            <p:extLst>
              <p:ext uri="{D42A27DB-BD31-4B8C-83A1-F6EECF244321}">
                <p14:modId xmlns:p14="http://schemas.microsoft.com/office/powerpoint/2010/main" val="4108443188"/>
              </p:ext>
            </p:extLst>
          </p:nvPr>
        </p:nvGraphicFramePr>
        <p:xfrm>
          <a:off x="499287" y="1078305"/>
          <a:ext cx="11059921" cy="4386465"/>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61301">
                  <a:extLst>
                    <a:ext uri="{9D8B030D-6E8A-4147-A177-3AD203B41FA5}">
                      <a16:colId xmlns:a16="http://schemas.microsoft.com/office/drawing/2014/main" val="3916721478"/>
                    </a:ext>
                  </a:extLst>
                </a:gridCol>
                <a:gridCol w="1441174">
                  <a:extLst>
                    <a:ext uri="{9D8B030D-6E8A-4147-A177-3AD203B41FA5}">
                      <a16:colId xmlns:a16="http://schemas.microsoft.com/office/drawing/2014/main" val="2903210277"/>
                    </a:ext>
                  </a:extLst>
                </a:gridCol>
                <a:gridCol w="2673626">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615165">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176837">
                <a:tc>
                  <a:txBody>
                    <a:bodyPr/>
                    <a:lstStyle/>
                    <a:p>
                      <a:pPr algn="l"/>
                      <a:r>
                        <a:rPr lang="en-GB" sz="1000" dirty="0">
                          <a:latin typeface="+mj-lt"/>
                        </a:rPr>
                        <a:t>New Global Talent Taskforce</a:t>
                      </a:r>
                    </a:p>
                  </a:txBody>
                  <a:tcPr/>
                </a:tc>
                <a:tc>
                  <a:txBody>
                    <a:bodyPr/>
                    <a:lstStyle/>
                    <a:p>
                      <a:pPr marL="0" indent="0" algn="l">
                        <a:spcAft>
                          <a:spcPts val="600"/>
                        </a:spcAft>
                        <a:buFont typeface="Arial" panose="020B0604020202020204" pitchFamily="34" charset="0"/>
                        <a:buNone/>
                      </a:pPr>
                      <a:r>
                        <a:rPr lang="en-GB" sz="1000" dirty="0"/>
                        <a:t>The government has committed to creating a concierge service for top global talent and nurturing talent through the Financial Services Skills Commission.</a:t>
                      </a:r>
                    </a:p>
                    <a:p>
                      <a:pPr marL="0" indent="0" algn="l">
                        <a:spcAft>
                          <a:spcPts val="600"/>
                        </a:spcAft>
                        <a:buFont typeface="Arial" panose="020B0604020202020204" pitchFamily="34" charset="0"/>
                        <a:buNone/>
                      </a:pPr>
                      <a:r>
                        <a:rPr lang="en-GB" sz="1000" dirty="0"/>
                        <a:t>The Global Talent visa will be complementary to this. </a:t>
                      </a:r>
                    </a:p>
                  </a:txBody>
                  <a:tcPr/>
                </a:tc>
                <a:tc>
                  <a:txBody>
                    <a:bodyPr/>
                    <a:lstStyle/>
                    <a:p>
                      <a:pPr algn="l"/>
                      <a:r>
                        <a:rPr lang="en-GB" sz="1000" dirty="0">
                          <a:solidFill>
                            <a:schemeClr val="tx1"/>
                          </a:solidFill>
                        </a:rPr>
                        <a:t>All firms.</a:t>
                      </a:r>
                    </a:p>
                  </a:txBody>
                  <a:tcPr/>
                </a:tc>
                <a:tc>
                  <a:txBody>
                    <a:bodyPr/>
                    <a:lstStyle/>
                    <a:p>
                      <a:pPr algn="l"/>
                      <a:r>
                        <a:rPr lang="en-GB" sz="1000" dirty="0"/>
                        <a:t>It will be interesting to see the level of interest there will be in this service beyond that which is already globally mobile. We would expect this to become more important as some of the other proposals gain traction and support a higher number of quickly growing UK base financial services firms.</a:t>
                      </a:r>
                    </a:p>
                  </a:txBody>
                  <a:tcPr/>
                </a:tc>
                <a:tc>
                  <a:txBody>
                    <a:bodyPr/>
                    <a:lstStyle/>
                    <a:p>
                      <a:pPr algn="l"/>
                      <a:r>
                        <a:rPr lang="en-GB" sz="1000" dirty="0"/>
                        <a:t>Financial Services Skills Compact to launch in summer 2026.</a:t>
                      </a:r>
                    </a:p>
                  </a:txBody>
                  <a:tcPr/>
                </a:tc>
                <a:extLst>
                  <a:ext uri="{0D108BD9-81ED-4DB2-BD59-A6C34878D82A}">
                    <a16:rowId xmlns:a16="http://schemas.microsoft.com/office/drawing/2014/main" val="624611817"/>
                  </a:ext>
                </a:extLst>
              </a:tr>
              <a:tr h="1230330">
                <a:tc>
                  <a:txBody>
                    <a:bodyPr/>
                    <a:lstStyle/>
                    <a:p>
                      <a:pPr algn="l"/>
                      <a:r>
                        <a:rPr lang="en-GB" sz="1000" dirty="0">
                          <a:latin typeface="+mj-lt"/>
                        </a:rPr>
                        <a:t>National Payments Vision</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b="0" i="0" u="none" strike="noStrike" cap="none" spc="0" baseline="0" dirty="0">
                          <a:solidFill>
                            <a:schemeClr val="tx1"/>
                          </a:solidFill>
                          <a:uFillTx/>
                          <a:latin typeface="+mn-lt"/>
                          <a:ea typeface="+mn-ea"/>
                          <a:cs typeface="+mn-cs"/>
                          <a:sym typeface="Arial"/>
                        </a:rPr>
                        <a:t>The government published an update on the </a:t>
                      </a:r>
                      <a:r>
                        <a:rPr lang="en-GB" sz="1000" b="0" i="0" u="sng" strike="noStrike" cap="none" spc="0" baseline="0" dirty="0">
                          <a:solidFill>
                            <a:srgbClr val="FC515B"/>
                          </a:solidFill>
                          <a:effectLst/>
                          <a:uFillTx/>
                          <a:latin typeface="+mn-lt"/>
                          <a:ea typeface="+mn-ea"/>
                          <a:cs typeface="+mn-cs"/>
                          <a:sym typeface="Arial"/>
                          <a:hlinkClick r:id="rId3">
                            <a:extLst>
                              <a:ext uri="{A12FA001-AC4F-418D-AE19-62706E023703}">
                                <ahyp:hlinkClr xmlns:ahyp="http://schemas.microsoft.com/office/drawing/2018/hyperlinkcolor" val="tx"/>
                              </a:ext>
                            </a:extLst>
                          </a:hlinkClick>
                        </a:rPr>
                        <a:t>Payments Vision Delivery Committee</a:t>
                      </a:r>
                      <a:r>
                        <a:rPr lang="en-GB" sz="1000" b="0" i="0" u="none" strike="noStrike" cap="none" spc="0" baseline="0" dirty="0">
                          <a:solidFill>
                            <a:schemeClr val="tx1"/>
                          </a:solidFill>
                          <a:effectLst/>
                          <a:uFillTx/>
                          <a:latin typeface="+mn-lt"/>
                          <a:ea typeface="+mn-ea"/>
                          <a:cs typeface="+mn-cs"/>
                          <a:sym typeface="Arial"/>
                        </a:rPr>
                        <a:t>.</a:t>
                      </a:r>
                      <a:endParaRPr lang="en-GB" sz="1000" b="0" i="0" u="none" strike="noStrike" cap="none" spc="0" baseline="0" dirty="0">
                        <a:solidFill>
                          <a:schemeClr val="tx1"/>
                        </a:solidFill>
                        <a:uFillTx/>
                        <a:latin typeface="+mn-lt"/>
                        <a:ea typeface="+mn-ea"/>
                        <a:cs typeface="+mn-cs"/>
                        <a:sym typeface="Arial"/>
                      </a:endParaRPr>
                    </a:p>
                  </a:txBody>
                  <a:tcPr/>
                </a:tc>
                <a:tc>
                  <a:txBody>
                    <a:bodyPr/>
                    <a:lstStyle/>
                    <a:p>
                      <a:pPr algn="l"/>
                      <a:r>
                        <a:rPr lang="en-GB" sz="1000" dirty="0"/>
                        <a:t>Payments and e-money firms.</a:t>
                      </a:r>
                    </a:p>
                  </a:txBody>
                  <a:tcPr/>
                </a:tc>
                <a:tc>
                  <a:txBody>
                    <a:bodyPr/>
                    <a:lstStyle/>
                    <a:p>
                      <a:pPr algn="l"/>
                      <a:r>
                        <a:rPr lang="en-GB" sz="1000" dirty="0"/>
                        <a:t>There is nothing unexpected in here, the key update is that Pay.UK is being retained as operator but it's focus will be "clarified" to focus on the critical running of the current interbank payment systems.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In the autumn, the Committee will publish its strategy for retail payments infrastructure.</a:t>
                      </a:r>
                    </a:p>
                    <a:p>
                      <a:pPr algn="l"/>
                      <a:r>
                        <a:rPr lang="en-GB" sz="1000" b="0" i="0" u="none" strike="noStrike" cap="none" spc="0" baseline="0" dirty="0">
                          <a:solidFill>
                            <a:schemeClr val="tx1"/>
                          </a:solidFill>
                          <a:uFillTx/>
                          <a:latin typeface="+mn-lt"/>
                          <a:ea typeface="+mn-ea"/>
                          <a:cs typeface="+mn-cs"/>
                          <a:sym typeface="Arial"/>
                        </a:rPr>
                        <a:t>Payments Forward Plan expected by the end of 2025.</a:t>
                      </a:r>
                    </a:p>
                  </a:txBody>
                  <a:tcPr/>
                </a:tc>
                <a:extLst>
                  <a:ext uri="{0D108BD9-81ED-4DB2-BD59-A6C34878D82A}">
                    <a16:rowId xmlns:a16="http://schemas.microsoft.com/office/drawing/2014/main" val="743830769"/>
                  </a:ext>
                </a:extLst>
              </a:tr>
              <a:tr h="1230330">
                <a:tc>
                  <a:txBody>
                    <a:bodyPr/>
                    <a:lstStyle/>
                    <a:p>
                      <a:pPr algn="l"/>
                      <a:r>
                        <a:rPr lang="en-GB" sz="1000" dirty="0">
                          <a:latin typeface="+mj-lt"/>
                        </a:rPr>
                        <a:t>Open Finance</a:t>
                      </a:r>
                    </a:p>
                  </a:txBody>
                  <a:tcPr/>
                </a:tc>
                <a:tc>
                  <a:txBody>
                    <a:bodyPr/>
                    <a:lstStyle/>
                    <a:p>
                      <a:pPr marL="0" indent="0" algn="l">
                        <a:buClr>
                          <a:schemeClr val="tx2"/>
                        </a:buClr>
                        <a:buFont typeface="Arial" panose="020B0604020202020204" pitchFamily="34" charset="0"/>
                        <a:buNone/>
                      </a:pPr>
                      <a:r>
                        <a:rPr lang="en-GB" sz="1000" dirty="0"/>
                        <a:t>The FCA will launch a Smart Data Accelerator which will facilitate the testing of use cases for Open Finance.</a:t>
                      </a:r>
                    </a:p>
                  </a:txBody>
                  <a:tcPr/>
                </a:tc>
                <a:tc>
                  <a:txBody>
                    <a:bodyPr/>
                    <a:lstStyle/>
                    <a:p>
                      <a:pPr algn="l"/>
                      <a:r>
                        <a:rPr lang="en-GB" sz="1000" dirty="0"/>
                        <a:t>Payments and e-money firms.</a:t>
                      </a:r>
                    </a:p>
                  </a:txBody>
                  <a:tcPr/>
                </a:tc>
                <a:tc>
                  <a:txBody>
                    <a:bodyPr/>
                    <a:lstStyle/>
                    <a:p>
                      <a:pPr algn="l"/>
                      <a:r>
                        <a:rPr lang="en-GB" sz="1000" dirty="0"/>
                        <a:t>There remains a lot of potential for innovative business models utilising Open Finance. Being able to quickly test business models will be a useful step for firms.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The government and the FCA will set out their roadmap by March 2026.</a:t>
                      </a:r>
                    </a:p>
                  </a:txBody>
                  <a:tcPr/>
                </a:tc>
                <a:extLst>
                  <a:ext uri="{0D108BD9-81ED-4DB2-BD59-A6C34878D82A}">
                    <a16:rowId xmlns:a16="http://schemas.microsoft.com/office/drawing/2014/main" val="1950397478"/>
                  </a:ext>
                </a:extLst>
              </a:tr>
            </a:tbl>
          </a:graphicData>
        </a:graphic>
      </p:graphicFrame>
    </p:spTree>
    <p:extLst>
      <p:ext uri="{BB962C8B-B14F-4D97-AF65-F5344CB8AC3E}">
        <p14:creationId xmlns:p14="http://schemas.microsoft.com/office/powerpoint/2010/main" val="24712299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BA1E38-7620-E484-5DBC-4D31AC698F97}"/>
              </a:ext>
            </a:extLst>
          </p:cNvPr>
          <p:cNvSpPr>
            <a:spLocks noGrp="1"/>
          </p:cNvSpPr>
          <p:nvPr>
            <p:ph type="body" sz="quarter" idx="11"/>
          </p:nvPr>
        </p:nvSpPr>
        <p:spPr/>
        <p:txBody>
          <a:bodyPr>
            <a:normAutofit fontScale="92500" lnSpcReduction="20000"/>
          </a:bodyPr>
          <a:lstStyle/>
          <a:p>
            <a:r>
              <a:rPr lang="en-GB" sz="2400" dirty="0"/>
              <a:t>What is the background</a:t>
            </a:r>
          </a:p>
        </p:txBody>
      </p:sp>
      <p:sp>
        <p:nvSpPr>
          <p:cNvPr id="4" name="Text Placeholder 3">
            <a:extLst>
              <a:ext uri="{FF2B5EF4-FFF2-40B4-BE49-F238E27FC236}">
                <a16:creationId xmlns:a16="http://schemas.microsoft.com/office/drawing/2014/main" id="{68AC6F36-DE7C-9D70-6E96-096464125634}"/>
              </a:ext>
            </a:extLst>
          </p:cNvPr>
          <p:cNvSpPr txBox="1">
            <a:spLocks/>
          </p:cNvSpPr>
          <p:nvPr/>
        </p:nvSpPr>
        <p:spPr>
          <a:xfrm>
            <a:off x="500400" y="1237672"/>
            <a:ext cx="11099678" cy="5125621"/>
          </a:xfrm>
          <a:prstGeom prst="rect">
            <a:avLst/>
          </a:prstGeom>
        </p:spPr>
        <p:txBody>
          <a:bodyPr lIns="0" rIns="0"/>
          <a:lstStyle>
            <a:lvl1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1pPr>
            <a:lvl2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latinLnBrk="0">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a:lstStyle>
          <a:p>
            <a:pPr hangingPunct="1"/>
            <a:endParaRPr lang="en-US" sz="1200" dirty="0">
              <a:latin typeface="+mn-lt"/>
            </a:endParaRPr>
          </a:p>
          <a:p>
            <a:pPr hangingPunct="1"/>
            <a:endParaRPr lang="en-GB" sz="1200" dirty="0">
              <a:latin typeface="+mn-lt"/>
            </a:endParaRPr>
          </a:p>
        </p:txBody>
      </p:sp>
      <p:sp>
        <p:nvSpPr>
          <p:cNvPr id="7" name="TextBox 6">
            <a:extLst>
              <a:ext uri="{FF2B5EF4-FFF2-40B4-BE49-F238E27FC236}">
                <a16:creationId xmlns:a16="http://schemas.microsoft.com/office/drawing/2014/main" id="{8C22BE29-EAD0-50AE-065A-E7AB2C09944B}"/>
              </a:ext>
            </a:extLst>
          </p:cNvPr>
          <p:cNvSpPr txBox="1"/>
          <p:nvPr/>
        </p:nvSpPr>
        <p:spPr>
          <a:xfrm>
            <a:off x="413562" y="1266247"/>
            <a:ext cx="10570790" cy="49970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2177696" rtl="0" eaLnBrk="1" fontAlgn="auto" latinLnBrk="0" hangingPunct="1">
              <a:lnSpc>
                <a:spcPct val="120000"/>
              </a:lnSpc>
              <a:spcBef>
                <a:spcPts val="0"/>
              </a:spcBef>
              <a:spcAft>
                <a:spcPts val="1300"/>
              </a:spcAft>
              <a:buClr>
                <a:srgbClr val="FC515B"/>
              </a:buClr>
              <a:buSzTx/>
              <a:buFontTx/>
              <a:buNone/>
              <a:tabLst>
                <a:tab pos="1485900" algn="l"/>
              </a:tabLst>
              <a:defRPr/>
            </a:pP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In</a:t>
            </a:r>
            <a:r>
              <a:rPr kumimoji="0" lang="en-GB" sz="1300" b="1"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a:t>
            </a:r>
            <a:r>
              <a:rPr kumimoji="0" lang="en-GB" sz="1300" b="0" i="0" u="none" strike="noStrike" kern="0" cap="none" spc="0" normalizeH="0" baseline="0" noProof="0" dirty="0">
                <a:ln>
                  <a:noFill/>
                </a:ln>
                <a:solidFill>
                  <a:srgbClr val="FC515B"/>
                </a:solidFill>
                <a:effectLst/>
                <a:uLnTx/>
                <a:uFillTx/>
                <a:latin typeface="RealText-Light"/>
                <a:ea typeface="Arial" panose="020B0604020202020204" pitchFamily="34" charset="0"/>
                <a:cs typeface="Arial" panose="020B0604020202020204" pitchFamily="34" charset="0"/>
                <a:sym typeface="Real Text Medium"/>
              </a:rPr>
              <a:t>November 2024</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Chancellor Rachel Reeves, used her first Mansion House </a:t>
            </a:r>
            <a:r>
              <a:rPr lang="en-GB" sz="1300" dirty="0">
                <a:solidFill>
                  <a:srgbClr val="FC515B"/>
                </a:solidFill>
                <a:latin typeface="RealText-Light"/>
                <a:cs typeface="Arial" panose="020B0604020202020204" pitchFamily="34" charset="0"/>
                <a:sym typeface="Real Text Medium"/>
                <a:hlinkClick r:id="rId2">
                  <a:extLst>
                    <a:ext uri="{A12FA001-AC4F-418D-AE19-62706E023703}">
                      <ahyp:hlinkClr xmlns:ahyp="http://schemas.microsoft.com/office/drawing/2018/hyperlinkcolor" val="tx"/>
                    </a:ext>
                  </a:extLst>
                </a:hlinkClick>
              </a:rPr>
              <a:t>speech</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to announce a package of measures around financial services reform </a:t>
            </a:r>
            <a:r>
              <a:rPr lang="en-GB" sz="1300" dirty="0">
                <a:solidFill>
                  <a:srgbClr val="FC515B"/>
                </a:solidFill>
                <a:latin typeface="RealText-Light"/>
                <a:cs typeface="Arial" panose="020B0604020202020204" pitchFamily="34" charset="0"/>
                <a:sym typeface="Real Text Medium"/>
              </a:rPr>
              <a:t>(</a:t>
            </a:r>
            <a:r>
              <a:rPr lang="en-GB" sz="1300" dirty="0">
                <a:solidFill>
                  <a:srgbClr val="FC515B"/>
                </a:solidFill>
                <a:latin typeface="RealText-Light"/>
                <a:cs typeface="Arial" panose="020B0604020202020204" pitchFamily="34" charset="0"/>
                <a:sym typeface="Real Text Medium"/>
                <a:hlinkClick r:id="rId3">
                  <a:extLst>
                    <a:ext uri="{A12FA001-AC4F-418D-AE19-62706E023703}">
                      <ahyp:hlinkClr xmlns:ahyp="http://schemas.microsoft.com/office/drawing/2018/hyperlinkcolor" val="tx"/>
                    </a:ext>
                  </a:extLst>
                </a:hlinkClick>
              </a:rPr>
              <a:t>Mansion House 2024 - GOV.UK</a:t>
            </a:r>
            <a:r>
              <a:rPr lang="en-GB" sz="1300" dirty="0">
                <a:solidFill>
                  <a:srgbClr val="FC515B"/>
                </a:solidFill>
                <a:latin typeface="RealText-Light"/>
                <a:cs typeface="Arial" panose="020B0604020202020204" pitchFamily="34" charset="0"/>
                <a:sym typeface="Real Text Medium"/>
              </a:rPr>
              <a:t>)</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We explored these measures in our client note available here: </a:t>
            </a:r>
            <a:r>
              <a:rPr lang="en-GB" sz="1300" dirty="0">
                <a:solidFill>
                  <a:srgbClr val="FC515B"/>
                </a:solidFill>
                <a:latin typeface="RealText-Light"/>
                <a:cs typeface="Arial" panose="020B0604020202020204" pitchFamily="34" charset="0"/>
                <a:sym typeface="Real Text Medium"/>
                <a:hlinkClick r:id="rId4">
                  <a:extLst>
                    <a:ext uri="{A12FA001-AC4F-418D-AE19-62706E023703}">
                      <ahyp:hlinkClr xmlns:ahyp="http://schemas.microsoft.com/office/drawing/2018/hyperlinkcolor" val="tx"/>
                    </a:ext>
                  </a:extLst>
                </a:hlinkClick>
              </a:rPr>
              <a:t>The Mansion House speech 2024 – the growth agenda | Simmons &amp; Simmons</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The package was a broad and ambitious agenda focused on economic growth, investment, and reform, </a:t>
            </a:r>
            <a:r>
              <a:rPr lang="en-GB" sz="1300" dirty="0">
                <a:latin typeface="RealText-Light"/>
                <a:cs typeface="Arial" panose="020B0604020202020204" pitchFamily="34" charset="0"/>
                <a:sym typeface="Real Text Medium"/>
              </a:rPr>
              <a:t>particularly</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within the financial services sector, to ensure the UK's competitiveness on the global stage.</a:t>
            </a:r>
            <a:endPar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
                <a:srgbClr val="FC515B"/>
              </a:buClr>
              <a:buSzTx/>
              <a:buFontTx/>
              <a:buNone/>
              <a:tabLst>
                <a:tab pos="1485900" algn="l"/>
              </a:tabLst>
              <a:defRPr/>
            </a:pPr>
            <a:r>
              <a:rPr kumimoji="0" lang="en-GB" sz="1300" b="0" i="0" u="none" strike="noStrike" kern="0" cap="none" spc="0" normalizeH="0" baseline="0" noProof="0" dirty="0">
                <a:ln>
                  <a:noFill/>
                </a:ln>
                <a:solidFill>
                  <a:srgbClr val="303030"/>
                </a:solidFill>
                <a:effectLst/>
                <a:uLnTx/>
                <a:uFillTx/>
                <a:latin typeface="RealText-Light"/>
                <a:ea typeface="Arial" panose="020B0604020202020204" pitchFamily="34" charset="0"/>
                <a:cs typeface="Arial" panose="020B0604020202020204" pitchFamily="34" charset="0"/>
                <a:sym typeface="Real Text Medium"/>
              </a:rPr>
              <a:t>On </a:t>
            </a:r>
            <a:r>
              <a:rPr kumimoji="0" lang="en-GB" sz="1300" b="0" i="0" u="none" strike="noStrike" kern="0" cap="none" spc="0" normalizeH="0" baseline="0" noProof="0" dirty="0">
                <a:ln>
                  <a:noFill/>
                </a:ln>
                <a:solidFill>
                  <a:srgbClr val="FC515B"/>
                </a:solidFill>
                <a:effectLst/>
                <a:uLnTx/>
                <a:uFillTx/>
                <a:latin typeface="RealText-Light"/>
                <a:ea typeface="Arial" panose="020B0604020202020204" pitchFamily="34" charset="0"/>
                <a:cs typeface="Arial" panose="020B0604020202020204" pitchFamily="34" charset="0"/>
                <a:sym typeface="Real Text Medium"/>
              </a:rPr>
              <a:t>15 July 2025 </a:t>
            </a:r>
            <a:r>
              <a:rPr kumimoji="0" lang="en-GB" sz="1300" b="0" i="0" u="none" strike="noStrike" kern="0" cap="none" spc="0" normalizeH="0" baseline="0" noProof="0" dirty="0">
                <a:ln>
                  <a:noFill/>
                </a:ln>
                <a:solidFill>
                  <a:srgbClr val="303030"/>
                </a:solidFill>
                <a:effectLst/>
                <a:uLnTx/>
                <a:uFillTx/>
                <a:latin typeface="RealText-Light"/>
                <a:ea typeface="Arial" panose="020B0604020202020204" pitchFamily="34" charset="0"/>
                <a:cs typeface="Arial" panose="020B0604020202020204" pitchFamily="34" charset="0"/>
                <a:sym typeface="Real Text Medium"/>
              </a:rPr>
              <a:t>the Chancellor delivered her second annual </a:t>
            </a:r>
            <a:r>
              <a:rPr lang="en-GB" sz="1300" dirty="0">
                <a:solidFill>
                  <a:srgbClr val="FC515B"/>
                </a:solidFill>
                <a:latin typeface="RealText-Light"/>
                <a:cs typeface="Arial" panose="020B0604020202020204" pitchFamily="34" charset="0"/>
                <a:sym typeface="Real Text Medium"/>
                <a:hlinkClick r:id="rId5">
                  <a:extLst>
                    <a:ext uri="{A12FA001-AC4F-418D-AE19-62706E023703}">
                      <ahyp:hlinkClr xmlns:ahyp="http://schemas.microsoft.com/office/drawing/2018/hyperlinkcolor" val="tx"/>
                    </a:ext>
                  </a:extLst>
                </a:hlinkClick>
              </a:rPr>
              <a:t>Mansion House speech</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notably publishing the long-awaited </a:t>
            </a:r>
            <a:r>
              <a:rPr lang="en-GB" sz="1300" dirty="0">
                <a:solidFill>
                  <a:srgbClr val="FC515B"/>
                </a:solidFill>
                <a:latin typeface="RealText-Light"/>
                <a:cs typeface="Arial" panose="020B0604020202020204" pitchFamily="34" charset="0"/>
                <a:sym typeface="Real Text Medium"/>
                <a:hlinkClick r:id="rId6">
                  <a:extLst>
                    <a:ext uri="{A12FA001-AC4F-418D-AE19-62706E023703}">
                      <ahyp:hlinkClr xmlns:ahyp="http://schemas.microsoft.com/office/drawing/2018/hyperlinkcolor" val="tx"/>
                    </a:ext>
                  </a:extLst>
                </a:hlinkClick>
              </a:rPr>
              <a:t>Financial Services Growth and Competitiveness Strategy 2035</a:t>
            </a:r>
            <a:r>
              <a:rPr lang="en-GB" sz="1300" dirty="0">
                <a:solidFill>
                  <a:srgbClr val="FC515B"/>
                </a:solidFill>
                <a:latin typeface="RealText-Light"/>
                <a:cs typeface="Arial" panose="020B0604020202020204" pitchFamily="34" charset="0"/>
                <a:sym typeface="Real Text Medium"/>
              </a:rPr>
              <a:t> </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(the ‘Strategy</a:t>
            </a:r>
            <a:r>
              <a:rPr kumimoji="0" lang="en-GB" sz="1300" b="1"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as consulted on in November, alongside a swathe of accompanying reforms (the ‘Leeds Reforms</a:t>
            </a:r>
            <a:r>
              <a:rPr kumimoji="0" lang="en-GB" sz="1300" b="1"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These measures aim to “</a:t>
            </a:r>
            <a:r>
              <a:rPr kumimoji="0" lang="en-GB" sz="1300" b="0" i="1"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unleash the potential of the UK’s world leading financial services sector</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and are part of a clear shift toward deregulation and opening up investment opportunities in the UK, to boost UK economic growth.</a:t>
            </a:r>
            <a:r>
              <a:rPr kumimoji="0" lang="en-GB" sz="1300" b="1"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The Strategy outlines an ambitious 10-year plan to position the UK as the global hub for financial services. The target is to make the UK the number one destination for financial services by </a:t>
            </a:r>
            <a:r>
              <a:rPr kumimoji="0" lang="en-GB" sz="1300" b="1"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2035</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a:t>
            </a:r>
            <a:endPar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Tx/>
              <a:buSzTx/>
              <a:buFontTx/>
              <a:buNone/>
              <a:tabLst>
                <a:tab pos="1485900" algn="l"/>
              </a:tabLst>
              <a:defRPr/>
            </a:pP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The Financial Conduct Authority (FCA) has also made a </a:t>
            </a:r>
            <a:r>
              <a:rPr lang="en-GB" sz="1300" dirty="0">
                <a:solidFill>
                  <a:srgbClr val="FC515B"/>
                </a:solidFill>
                <a:latin typeface="RealText-Light"/>
                <a:cs typeface="Arial" panose="020B0604020202020204" pitchFamily="34" charset="0"/>
                <a:sym typeface="Real Text Medium"/>
                <a:hlinkClick r:id="rId7">
                  <a:extLst>
                    <a:ext uri="{A12FA001-AC4F-418D-AE19-62706E023703}">
                      <ahyp:hlinkClr xmlns:ahyp="http://schemas.microsoft.com/office/drawing/2018/hyperlinkcolor" val="tx"/>
                    </a:ext>
                  </a:extLst>
                </a:hlinkClick>
              </a:rPr>
              <a:t>statement</a:t>
            </a:r>
            <a:r>
              <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Arial" panose="020B0604020202020204" pitchFamily="34" charset="0"/>
                <a:sym typeface="Real Text Medium"/>
              </a:rPr>
              <a:t> on markets reforms and what’s to come. </a:t>
            </a:r>
            <a:endPar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Tx/>
              <a:buSzTx/>
              <a:buFontTx/>
              <a:buNone/>
              <a:tabLst>
                <a:tab pos="1485900" algn="l"/>
              </a:tabLst>
              <a:defRPr/>
            </a:pPr>
            <a:r>
              <a:rPr kumimoji="0" lang="en-GB" sz="1300" b="0" i="0" u="none" strike="noStrike" kern="0" cap="none" spc="0" normalizeH="0" baseline="0" noProof="0" dirty="0">
                <a:ln>
                  <a:noFill/>
                </a:ln>
                <a:solidFill>
                  <a:srgbClr val="FB323D"/>
                </a:solidFill>
                <a:effectLst/>
                <a:uLnTx/>
                <a:uFillTx/>
                <a:latin typeface="RealText-Light"/>
                <a:ea typeface="Arial" panose="020B0604020202020204" pitchFamily="34" charset="0"/>
                <a:cs typeface="Arial" panose="020B0604020202020204" pitchFamily="34" charset="0"/>
                <a:sym typeface="Real Text Medium"/>
              </a:rPr>
              <a:t>In this briefing we have summarised the reforms (as set out in the speech and the accompanying documents), what they mean for firms and when to expect change. You will find our take on the proposals, timing and what we think are the key issues that firms need to consider. </a:t>
            </a:r>
            <a:endParaRPr kumimoji="0" lang="en-GB" sz="1300" b="0" i="0" u="none" strike="noStrike" kern="0" cap="none" spc="0" normalizeH="0" baseline="0" noProof="0" dirty="0">
              <a:ln>
                <a:noFill/>
              </a:ln>
              <a:effectLst/>
              <a:uLnTx/>
              <a:uFillTx/>
              <a:latin typeface="RealText-Light"/>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Tx/>
              <a:buSzTx/>
              <a:buFontTx/>
              <a:buNone/>
              <a:tabLst>
                <a:tab pos="1485900" algn="l"/>
              </a:tabLst>
              <a:defRPr/>
            </a:pPr>
            <a:r>
              <a:rPr kumimoji="0" lang="en-GB" sz="1300" b="0" i="0" u="none" strike="noStrike" kern="0" cap="none" spc="0" normalizeH="0" baseline="0" noProof="0" dirty="0">
                <a:ln>
                  <a:noFill/>
                </a:ln>
                <a:solidFill>
                  <a:srgbClr val="FB323D"/>
                </a:solidFill>
                <a:effectLst/>
                <a:uLnTx/>
                <a:uFillTx/>
                <a:latin typeface="RealText-Light"/>
                <a:ea typeface="Arial" panose="020B0604020202020204" pitchFamily="34" charset="0"/>
                <a:cs typeface="Arial" panose="020B0604020202020204" pitchFamily="34" charset="0"/>
                <a:sym typeface="Real Text Medium"/>
              </a:rPr>
              <a:t>Pressed for time? Read our </a:t>
            </a:r>
            <a:r>
              <a:rPr lang="en-GB" sz="1300" dirty="0">
                <a:solidFill>
                  <a:srgbClr val="0070C0"/>
                </a:solidFill>
                <a:latin typeface="RealText-Light"/>
                <a:cs typeface="Arial" panose="020B0604020202020204" pitchFamily="34" charset="0"/>
                <a:sym typeface="Real Text Medium"/>
                <a:hlinkClick r:id="rId8" action="ppaction://hlinksldjump">
                  <a:extLst>
                    <a:ext uri="{A12FA001-AC4F-418D-AE19-62706E023703}">
                      <ahyp:hlinkClr xmlns:ahyp="http://schemas.microsoft.com/office/drawing/2018/hyperlinkcolor" val="tx"/>
                    </a:ext>
                  </a:extLst>
                </a:hlinkClick>
              </a:rPr>
              <a:t>Quick Take</a:t>
            </a:r>
            <a:r>
              <a:rPr kumimoji="0" lang="en-GB" sz="1300" b="0" i="0" u="none" strike="noStrike" kern="0" cap="none" spc="0" normalizeH="0" baseline="0" noProof="0" dirty="0">
                <a:ln>
                  <a:noFill/>
                </a:ln>
                <a:solidFill>
                  <a:srgbClr val="FB323D"/>
                </a:solidFill>
                <a:effectLst/>
                <a:uLnTx/>
                <a:uFillTx/>
                <a:latin typeface="RealText-Light"/>
                <a:ea typeface="Arial" panose="020B0604020202020204" pitchFamily="34" charset="0"/>
                <a:cs typeface="Arial" panose="020B0604020202020204" pitchFamily="34" charset="0"/>
                <a:sym typeface="Real Text Medium"/>
              </a:rPr>
              <a:t>. This is necessarily high level, so please do get in touch if you would like to discuss any of this further.</a:t>
            </a:r>
            <a:endParaRPr kumimoji="0" lang="en-GB" sz="1300" b="0" i="0" u="none" strike="noStrike" kern="0" cap="none" spc="0" normalizeH="0" baseline="0" noProof="0" dirty="0">
              <a:ln>
                <a:noFill/>
              </a:ln>
              <a:solidFill>
                <a:srgbClr val="000000"/>
              </a:solidFill>
              <a:effectLst/>
              <a:uLnTx/>
              <a:uFillTx/>
              <a:latin typeface="RealText-Light"/>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Tx/>
              <a:buSzTx/>
              <a:buFontTx/>
              <a:buNone/>
              <a:tabLst>
                <a:tab pos="1485900" algn="l"/>
              </a:tabLst>
              <a:defRPr/>
            </a:pPr>
            <a:r>
              <a:rPr kumimoji="0" lang="en-GB" sz="1300" b="0" i="0" u="none" strike="noStrike" kern="0" cap="none" spc="0" normalizeH="0" baseline="0" noProof="0" dirty="0">
                <a:ln>
                  <a:noFill/>
                </a:ln>
                <a:solidFill>
                  <a:srgbClr val="FB323D"/>
                </a:solidFill>
                <a:effectLst/>
                <a:uLnTx/>
                <a:uFillTx/>
                <a:latin typeface="RealText-Light"/>
                <a:ea typeface="Arial" panose="020B0604020202020204" pitchFamily="34" charset="0"/>
                <a:cs typeface="Arial" panose="020B0604020202020204" pitchFamily="34" charset="0"/>
                <a:sym typeface="Real Text Medium"/>
              </a:rPr>
              <a:t>For the fuller deep-dive, head straight to our </a:t>
            </a:r>
            <a:r>
              <a:rPr lang="en-GB" sz="1300" dirty="0">
                <a:solidFill>
                  <a:srgbClr val="0070C0"/>
                </a:solidFill>
                <a:latin typeface="RealText-Light"/>
                <a:cs typeface="Arial" panose="020B0604020202020204" pitchFamily="34" charset="0"/>
                <a:sym typeface="Real Text Medium"/>
                <a:hlinkClick r:id="rId9" action="ppaction://hlinksldjump">
                  <a:extLst>
                    <a:ext uri="{A12FA001-AC4F-418D-AE19-62706E023703}">
                      <ahyp:hlinkClr xmlns:ahyp="http://schemas.microsoft.com/office/drawing/2018/hyperlinkcolor" val="tx"/>
                    </a:ext>
                  </a:extLst>
                </a:hlinkClick>
              </a:rPr>
              <a:t>full analysis</a:t>
            </a:r>
            <a:endParaRPr lang="en-GB" sz="1300" dirty="0">
              <a:solidFill>
                <a:srgbClr val="0070C0"/>
              </a:solidFill>
              <a:latin typeface="RealText-Light"/>
              <a:cs typeface="Arial" panose="020B0604020202020204" pitchFamily="34" charset="0"/>
            </a:endParaRPr>
          </a:p>
        </p:txBody>
      </p:sp>
    </p:spTree>
    <p:extLst>
      <p:ext uri="{BB962C8B-B14F-4D97-AF65-F5344CB8AC3E}">
        <p14:creationId xmlns:p14="http://schemas.microsoft.com/office/powerpoint/2010/main" val="264919739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01FF-4244-FB4B-5BE2-D4D0789414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D7EE68-6BE7-BDD4-B4AD-5452E7CB2ACB}"/>
              </a:ext>
            </a:extLst>
          </p:cNvPr>
          <p:cNvSpPr>
            <a:spLocks noGrp="1"/>
          </p:cNvSpPr>
          <p:nvPr>
            <p:ph type="body" sz="quarter" idx="11"/>
          </p:nvPr>
        </p:nvSpPr>
        <p:spPr>
          <a:xfrm>
            <a:off x="499287" y="575714"/>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CB08EA77-A670-CDED-72C6-BD085B0A71D6}"/>
              </a:ext>
            </a:extLst>
          </p:cNvPr>
          <p:cNvGraphicFramePr>
            <a:graphicFrameLocks noGrp="1"/>
          </p:cNvGraphicFramePr>
          <p:nvPr>
            <p:extLst>
              <p:ext uri="{D42A27DB-BD31-4B8C-83A1-F6EECF244321}">
                <p14:modId xmlns:p14="http://schemas.microsoft.com/office/powerpoint/2010/main" val="1467337325"/>
              </p:ext>
            </p:extLst>
          </p:nvPr>
        </p:nvGraphicFramePr>
        <p:xfrm>
          <a:off x="499287" y="1068367"/>
          <a:ext cx="11059921" cy="5450116"/>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51362">
                  <a:extLst>
                    <a:ext uri="{9D8B030D-6E8A-4147-A177-3AD203B41FA5}">
                      <a16:colId xmlns:a16="http://schemas.microsoft.com/office/drawing/2014/main" val="3916721478"/>
                    </a:ext>
                  </a:extLst>
                </a:gridCol>
                <a:gridCol w="1480931">
                  <a:extLst>
                    <a:ext uri="{9D8B030D-6E8A-4147-A177-3AD203B41FA5}">
                      <a16:colId xmlns:a16="http://schemas.microsoft.com/office/drawing/2014/main" val="2903210277"/>
                    </a:ext>
                  </a:extLst>
                </a:gridCol>
                <a:gridCol w="2643808">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563536">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403889">
                <a:tc>
                  <a:txBody>
                    <a:bodyPr/>
                    <a:lstStyle/>
                    <a:p>
                      <a:pPr algn="l"/>
                      <a:r>
                        <a:rPr lang="en-GB" sz="1000" dirty="0">
                          <a:latin typeface="+mj-lt"/>
                        </a:rPr>
                        <a:t>AI Champion</a:t>
                      </a:r>
                    </a:p>
                  </a:txBody>
                  <a:tcPr/>
                </a:tc>
                <a:tc>
                  <a:txBody>
                    <a:bodyPr/>
                    <a:lstStyle/>
                    <a:p>
                      <a:pPr marL="0" indent="0" algn="l">
                        <a:spcAft>
                          <a:spcPts val="600"/>
                        </a:spcAft>
                        <a:buFont typeface="Arial" panose="020B0604020202020204" pitchFamily="34" charset="0"/>
                        <a:buNone/>
                      </a:pPr>
                      <a:r>
                        <a:rPr lang="en-GB" sz="1000" dirty="0"/>
                        <a:t>The government will appoint an AI Champion in financial services – focussing on how AI can drive growth in financial services by improving consumer outcomes.</a:t>
                      </a:r>
                    </a:p>
                  </a:txBody>
                  <a:tcPr/>
                </a:tc>
                <a:tc>
                  <a:txBody>
                    <a:bodyPr/>
                    <a:lstStyle/>
                    <a:p>
                      <a:pPr algn="l"/>
                      <a:r>
                        <a:rPr lang="en-GB" sz="1000" dirty="0">
                          <a:solidFill>
                            <a:schemeClr val="tx1"/>
                          </a:solidFill>
                        </a:rPr>
                        <a:t>All authorised firms.</a:t>
                      </a:r>
                    </a:p>
                  </a:txBody>
                  <a:tcPr/>
                </a:tc>
                <a:tc>
                  <a:txBody>
                    <a:bodyPr/>
                    <a:lstStyle/>
                    <a:p>
                      <a:pPr algn="l"/>
                      <a:r>
                        <a:rPr lang="en-GB" sz="1000" dirty="0"/>
                        <a:t>We are already seeing a number of AI use cases in firms of all sizes. Increased guidance on good and poor practice as well as increased sharing of information will support quicker and more compliant growth in this area.</a:t>
                      </a:r>
                    </a:p>
                  </a:txBody>
                  <a:tcPr/>
                </a:tc>
                <a:tc>
                  <a:txBody>
                    <a:bodyPr/>
                    <a:lstStyle/>
                    <a:p>
                      <a:pPr algn="l"/>
                      <a:r>
                        <a:rPr lang="en-GB" sz="1000" dirty="0"/>
                        <a:t>Immediate.</a:t>
                      </a:r>
                    </a:p>
                  </a:txBody>
                  <a:tcPr/>
                </a:tc>
                <a:extLst>
                  <a:ext uri="{0D108BD9-81ED-4DB2-BD59-A6C34878D82A}">
                    <a16:rowId xmlns:a16="http://schemas.microsoft.com/office/drawing/2014/main" val="624611817"/>
                  </a:ext>
                </a:extLst>
              </a:tr>
              <a:tr h="1257651">
                <a:tc>
                  <a:txBody>
                    <a:bodyPr/>
                    <a:lstStyle/>
                    <a:p>
                      <a:pPr algn="l"/>
                      <a:r>
                        <a:rPr lang="en-GB" sz="1000" dirty="0">
                          <a:latin typeface="+mj-lt"/>
                        </a:rPr>
                        <a:t>Risk transformation</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b="0" i="0" u="none" strike="noStrike" cap="none" spc="0" baseline="0" dirty="0">
                          <a:solidFill>
                            <a:schemeClr val="tx1"/>
                          </a:solidFill>
                          <a:uFillTx/>
                          <a:latin typeface="+mn-lt"/>
                          <a:ea typeface="+mn-ea"/>
                          <a:cs typeface="+mn-cs"/>
                          <a:sym typeface="Arial"/>
                        </a:rPr>
                        <a:t>The government is </a:t>
                      </a:r>
                      <a:r>
                        <a:rPr lang="en-GB" sz="1000" b="0" i="0" u="sng" strike="noStrike" cap="none" spc="0" baseline="0" dirty="0">
                          <a:solidFill>
                            <a:srgbClr val="FC515B"/>
                          </a:solidFill>
                          <a:effectLst/>
                          <a:uFillTx/>
                          <a:latin typeface="+mn-lt"/>
                          <a:ea typeface="+mn-ea"/>
                          <a:cs typeface="+mn-cs"/>
                          <a:sym typeface="Arial"/>
                          <a:hlinkClick r:id="rId3">
                            <a:extLst>
                              <a:ext uri="{A12FA001-AC4F-418D-AE19-62706E023703}">
                                <ahyp:hlinkClr xmlns:ahyp="http://schemas.microsoft.com/office/drawing/2018/hyperlinkcolor" val="tx"/>
                              </a:ext>
                            </a:extLst>
                          </a:hlinkClick>
                        </a:rPr>
                        <a:t>consulting</a:t>
                      </a:r>
                      <a:r>
                        <a:rPr lang="en-GB" sz="1000" b="0" i="0" u="none" strike="noStrike" cap="none" spc="0" baseline="0" dirty="0">
                          <a:solidFill>
                            <a:schemeClr val="tx1"/>
                          </a:solidFill>
                          <a:effectLst/>
                          <a:uFillTx/>
                          <a:latin typeface="+mn-lt"/>
                          <a:ea typeface="+mn-ea"/>
                          <a:cs typeface="+mn-cs"/>
                          <a:sym typeface="Arial"/>
                        </a:rPr>
                        <a:t> </a:t>
                      </a:r>
                      <a:r>
                        <a:rPr lang="en-GB" sz="1000" b="0" i="0" u="none" strike="noStrike" cap="none" spc="0" baseline="0" dirty="0">
                          <a:solidFill>
                            <a:schemeClr val="tx1"/>
                          </a:solidFill>
                          <a:uFillTx/>
                          <a:latin typeface="+mn-lt"/>
                          <a:ea typeface="+mn-ea"/>
                          <a:cs typeface="+mn-cs"/>
                          <a:sym typeface="Arial"/>
                        </a:rPr>
                        <a:t> on changes to the risk transformation regime, including reforming the UK’s Insurance Linked Securities (ILS) offer to ensure that insurance for evolving risk – such as climate and cyber risks – can access funding through capital markets.</a:t>
                      </a:r>
                    </a:p>
                  </a:txBody>
                  <a:tcPr/>
                </a:tc>
                <a:tc>
                  <a:txBody>
                    <a:bodyPr/>
                    <a:lstStyle/>
                    <a:p>
                      <a:pPr algn="l"/>
                      <a:r>
                        <a:rPr lang="en-GB" sz="1000" dirty="0"/>
                        <a:t>Insurance firms</a:t>
                      </a:r>
                    </a:p>
                  </a:txBody>
                  <a:tcPr/>
                </a:tc>
                <a:tc>
                  <a:txBody>
                    <a:bodyPr/>
                    <a:lstStyle/>
                    <a:p>
                      <a:pPr algn="l"/>
                      <a:r>
                        <a:rPr lang="en-GB" sz="1000" dirty="0"/>
                        <a:t>We see this as a positive development as this should see an opening of the insurance market to non-insurers and will extend the uses of cells in protected cell companies as insurance undertakings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In the Autumn, the government, alongside Lloyd’s of London, will deliver an international event showcasing the market’s strength and expertise.</a:t>
                      </a:r>
                    </a:p>
                  </a:txBody>
                  <a:tcPr/>
                </a:tc>
                <a:extLst>
                  <a:ext uri="{0D108BD9-81ED-4DB2-BD59-A6C34878D82A}">
                    <a16:rowId xmlns:a16="http://schemas.microsoft.com/office/drawing/2014/main" val="743830769"/>
                  </a:ext>
                </a:extLst>
              </a:tr>
              <a:tr h="1988843">
                <a:tc>
                  <a:txBody>
                    <a:bodyPr/>
                    <a:lstStyle/>
                    <a:p>
                      <a:pPr algn="l"/>
                      <a:r>
                        <a:rPr lang="en-GB" sz="1000" dirty="0">
                          <a:latin typeface="+mj-lt"/>
                        </a:rPr>
                        <a:t>Captive insurance</a:t>
                      </a:r>
                    </a:p>
                  </a:txBody>
                  <a:tcPr/>
                </a:tc>
                <a:tc>
                  <a:txBody>
                    <a:bodyPr/>
                    <a:lstStyle/>
                    <a:p>
                      <a:pPr marL="0" indent="0" algn="l">
                        <a:buClr>
                          <a:schemeClr val="tx2"/>
                        </a:buClr>
                        <a:buFont typeface="Arial" panose="020B0604020202020204" pitchFamily="34" charset="0"/>
                        <a:buNone/>
                      </a:pPr>
                      <a:r>
                        <a:rPr lang="en-GB" sz="1000" b="0" i="0" u="none" strike="noStrike" cap="none" spc="0" baseline="0" dirty="0">
                          <a:solidFill>
                            <a:schemeClr val="tx1"/>
                          </a:solidFill>
                          <a:uFillTx/>
                          <a:latin typeface="+mn-lt"/>
                          <a:ea typeface="+mn-ea"/>
                          <a:cs typeface="+mn-cs"/>
                          <a:sym typeface="Arial"/>
                        </a:rPr>
                        <a:t>The government is introducing a new competitive framework for captive insurance in this </a:t>
                      </a:r>
                      <a:r>
                        <a:rPr lang="en-GB" sz="1000" b="0" i="0" u="sng" strike="noStrike" cap="none" spc="0" baseline="0" dirty="0">
                          <a:solidFill>
                            <a:srgbClr val="FC515B"/>
                          </a:solidFill>
                          <a:effectLst/>
                          <a:uFillTx/>
                          <a:latin typeface="+mn-lt"/>
                          <a:ea typeface="+mn-ea"/>
                          <a:cs typeface="+mn-cs"/>
                          <a:sym typeface="Arial"/>
                          <a:hlinkClick r:id="rId4">
                            <a:extLst>
                              <a:ext uri="{A12FA001-AC4F-418D-AE19-62706E023703}">
                                <ahyp:hlinkClr xmlns:ahyp="http://schemas.microsoft.com/office/drawing/2018/hyperlinkcolor" val="tx"/>
                              </a:ext>
                            </a:extLst>
                          </a:hlinkClick>
                        </a:rPr>
                        <a:t>Consultation Response</a:t>
                      </a:r>
                      <a:r>
                        <a:rPr lang="en-GB" sz="1000" b="0" i="0" u="none" strike="noStrike" cap="none" spc="0" baseline="0" dirty="0">
                          <a:solidFill>
                            <a:schemeClr val="tx1"/>
                          </a:solidFill>
                          <a:uFillTx/>
                          <a:latin typeface="+mn-lt"/>
                          <a:ea typeface="+mn-ea"/>
                          <a:cs typeface="+mn-cs"/>
                          <a:sym typeface="Arial"/>
                        </a:rPr>
                        <a:t>. </a:t>
                      </a:r>
                    </a:p>
                    <a:p>
                      <a:pPr marL="0" indent="0" algn="l">
                        <a:buClr>
                          <a:schemeClr val="tx2"/>
                        </a:buClr>
                        <a:buFont typeface="Arial" panose="020B0604020202020204" pitchFamily="34" charset="0"/>
                        <a:buNone/>
                      </a:pPr>
                      <a:r>
                        <a:rPr lang="en-GB" sz="1000" b="0" i="0" u="none" strike="noStrike" cap="none" spc="0" baseline="0" dirty="0">
                          <a:solidFill>
                            <a:schemeClr val="tx1"/>
                          </a:solidFill>
                          <a:uFillTx/>
                          <a:latin typeface="+mn-lt"/>
                          <a:ea typeface="+mn-ea"/>
                          <a:cs typeface="+mn-cs"/>
                          <a:sym typeface="Arial"/>
                        </a:rPr>
                        <a:t>The PRA and FCA have also published a joint statement in which they welcome the introduction of a new framework:</a:t>
                      </a:r>
                    </a:p>
                    <a:p>
                      <a:pPr marL="0" indent="0" algn="l">
                        <a:buClr>
                          <a:schemeClr val="tx2"/>
                        </a:buClr>
                        <a:buFont typeface="Arial" panose="020B0604020202020204" pitchFamily="34" charset="0"/>
                        <a:buNone/>
                      </a:pPr>
                      <a:endParaRPr lang="en-GB" sz="1000" b="0" i="0" u="none" strike="noStrike" cap="none" spc="0" baseline="0" dirty="0">
                        <a:solidFill>
                          <a:schemeClr val="tx1"/>
                        </a:solidFill>
                        <a:uFillTx/>
                        <a:latin typeface="+mn-lt"/>
                        <a:ea typeface="+mn-ea"/>
                        <a:cs typeface="+mn-cs"/>
                        <a:sym typeface="Arial"/>
                      </a:endParaRPr>
                    </a:p>
                    <a:p>
                      <a:pPr marL="0" indent="0" algn="l">
                        <a:buClr>
                          <a:schemeClr val="tx2"/>
                        </a:buClr>
                        <a:buFont typeface="Arial" panose="020B0604020202020204" pitchFamily="34" charset="0"/>
                        <a:buNone/>
                      </a:pPr>
                      <a:r>
                        <a:rPr lang="en-GB" sz="1000" b="0" i="0" u="sng" strike="noStrike" cap="none" spc="0" baseline="0" dirty="0">
                          <a:solidFill>
                            <a:srgbClr val="FC515B"/>
                          </a:solidFill>
                          <a:effectLst/>
                          <a:uFillTx/>
                          <a:latin typeface="+mn-lt"/>
                          <a:ea typeface="+mn-ea"/>
                          <a:cs typeface="+mn-cs"/>
                          <a:sym typeface="Arial"/>
                          <a:hlinkClick r:id="rId5">
                            <a:extLst>
                              <a:ext uri="{A12FA001-AC4F-418D-AE19-62706E023703}">
                                <ahyp:hlinkClr xmlns:ahyp="http://schemas.microsoft.com/office/drawing/2018/hyperlinkcolor" val="tx"/>
                              </a:ext>
                            </a:extLst>
                          </a:hlinkClick>
                        </a:rPr>
                        <a:t>Joint statement by the PRA and FCA on HM Treasury’s captive insurance consultation response | Bank of England</a:t>
                      </a:r>
                      <a:r>
                        <a:rPr lang="en-GB" sz="1000" b="0" i="0" u="sng" strike="noStrike" cap="none" spc="0" baseline="0" dirty="0">
                          <a:solidFill>
                            <a:schemeClr val="tx1"/>
                          </a:solidFill>
                          <a:effectLst/>
                          <a:uFillTx/>
                          <a:latin typeface="+mn-lt"/>
                          <a:ea typeface="+mn-ea"/>
                          <a:cs typeface="+mn-cs"/>
                          <a:sym typeface="Arial"/>
                        </a:rPr>
                        <a:t>.</a:t>
                      </a:r>
                      <a:endParaRPr lang="en-GB" sz="1000" b="0" i="0" u="none" strike="noStrike" cap="none" spc="0" baseline="0" dirty="0">
                        <a:solidFill>
                          <a:schemeClr val="tx1"/>
                        </a:solidFill>
                        <a:uFillTx/>
                        <a:latin typeface="+mn-lt"/>
                        <a:ea typeface="+mn-ea"/>
                        <a:cs typeface="+mn-cs"/>
                        <a:sym typeface="Arial"/>
                      </a:endParaRPr>
                    </a:p>
                  </a:txBody>
                  <a:tcPr/>
                </a:tc>
                <a:tc>
                  <a:txBody>
                    <a:bodyPr/>
                    <a:lstStyle/>
                    <a:p>
                      <a:pPr algn="l"/>
                      <a:r>
                        <a:rPr lang="en-GB" sz="1000" dirty="0"/>
                        <a:t>Insurance firms.</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The CP demonstrates that there is clearly significant support for the introduction of a new framework. Whilst detailed rules will follow, we expect the new framework will include proportionately lower capital and reporting requirements. This should benefit both those entities that can benefit from setting up a captive insurance company, as well as the insurance market generally by enhancing the attractiveness of the UK as an insurance market, whilst also creating reinsurance opportunities for commercial insurers.</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PRA will consult on new rules for captive insurance in </a:t>
                      </a:r>
                      <a:r>
                        <a:rPr lang="en-GB" sz="1000" b="0" i="0" u="none" strike="noStrike" cap="none" spc="0" baseline="0" dirty="0">
                          <a:solidFill>
                            <a:schemeClr val="tx1"/>
                          </a:solidFill>
                          <a:uFillTx/>
                          <a:latin typeface="+mj-lt"/>
                          <a:ea typeface="+mn-ea"/>
                          <a:cs typeface="+mn-cs"/>
                          <a:sym typeface="Arial"/>
                        </a:rPr>
                        <a:t>summer 2026</a:t>
                      </a:r>
                      <a:r>
                        <a:rPr lang="en-GB" sz="1000" b="0" i="0" u="none" strike="noStrike" cap="none" spc="0" baseline="0" dirty="0">
                          <a:solidFill>
                            <a:schemeClr val="tx1"/>
                          </a:solidFill>
                          <a:uFillTx/>
                          <a:latin typeface="+mn-lt"/>
                          <a:ea typeface="+mn-ea"/>
                          <a:cs typeface="+mn-cs"/>
                          <a:sym typeface="Arial"/>
                        </a:rPr>
                        <a:t>  Target date for implementation: </a:t>
                      </a:r>
                      <a:r>
                        <a:rPr lang="en-GB" sz="1000" b="0" i="0" u="none" strike="noStrike" cap="none" spc="0" baseline="0" dirty="0">
                          <a:solidFill>
                            <a:schemeClr val="tx1"/>
                          </a:solidFill>
                          <a:uFillTx/>
                          <a:latin typeface="+mj-lt"/>
                          <a:ea typeface="+mn-ea"/>
                          <a:cs typeface="+mn-cs"/>
                          <a:sym typeface="Arial"/>
                        </a:rPr>
                        <a:t>mid 202</a:t>
                      </a:r>
                      <a:r>
                        <a:rPr lang="en-GB" sz="1000" b="0" i="0" u="none" strike="noStrike" cap="none" spc="0" baseline="0" dirty="0">
                          <a:solidFill>
                            <a:schemeClr val="tx1"/>
                          </a:solidFill>
                          <a:uFillTx/>
                          <a:latin typeface="+mn-lt"/>
                          <a:ea typeface="+mn-ea"/>
                          <a:cs typeface="+mn-cs"/>
                          <a:sym typeface="Arial"/>
                        </a:rPr>
                        <a:t>7.</a:t>
                      </a:r>
                    </a:p>
                  </a:txBody>
                  <a:tcPr/>
                </a:tc>
                <a:extLst>
                  <a:ext uri="{0D108BD9-81ED-4DB2-BD59-A6C34878D82A}">
                    <a16:rowId xmlns:a16="http://schemas.microsoft.com/office/drawing/2014/main" val="1950397478"/>
                  </a:ext>
                </a:extLst>
              </a:tr>
            </a:tbl>
          </a:graphicData>
        </a:graphic>
      </p:graphicFrame>
    </p:spTree>
    <p:extLst>
      <p:ext uri="{BB962C8B-B14F-4D97-AF65-F5344CB8AC3E}">
        <p14:creationId xmlns:p14="http://schemas.microsoft.com/office/powerpoint/2010/main" val="6204776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FFDB-BAC9-B300-9621-CDB7AC2832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98FD-C9A7-5734-F68A-E166DA257E98}"/>
              </a:ext>
            </a:extLst>
          </p:cNvPr>
          <p:cNvSpPr>
            <a:spLocks noGrp="1"/>
          </p:cNvSpPr>
          <p:nvPr>
            <p:ph type="body" sz="quarter" idx="11"/>
          </p:nvPr>
        </p:nvSpPr>
        <p:spPr>
          <a:xfrm>
            <a:off x="499287" y="575714"/>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EFE73111-FC26-BEF3-29E1-8E76C86F83EF}"/>
              </a:ext>
            </a:extLst>
          </p:cNvPr>
          <p:cNvGraphicFramePr>
            <a:graphicFrameLocks noGrp="1"/>
          </p:cNvGraphicFramePr>
          <p:nvPr>
            <p:extLst>
              <p:ext uri="{D42A27DB-BD31-4B8C-83A1-F6EECF244321}">
                <p14:modId xmlns:p14="http://schemas.microsoft.com/office/powerpoint/2010/main" val="2452300580"/>
              </p:ext>
            </p:extLst>
          </p:nvPr>
        </p:nvGraphicFramePr>
        <p:xfrm>
          <a:off x="499287" y="1068367"/>
          <a:ext cx="11059921" cy="3741189"/>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61301">
                  <a:extLst>
                    <a:ext uri="{9D8B030D-6E8A-4147-A177-3AD203B41FA5}">
                      <a16:colId xmlns:a16="http://schemas.microsoft.com/office/drawing/2014/main" val="3916721478"/>
                    </a:ext>
                  </a:extLst>
                </a:gridCol>
                <a:gridCol w="1431235">
                  <a:extLst>
                    <a:ext uri="{9D8B030D-6E8A-4147-A177-3AD203B41FA5}">
                      <a16:colId xmlns:a16="http://schemas.microsoft.com/office/drawing/2014/main" val="2903210277"/>
                    </a:ext>
                  </a:extLst>
                </a:gridCol>
                <a:gridCol w="2683565">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601749">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3070973">
                <a:tc>
                  <a:txBody>
                    <a:bodyPr/>
                    <a:lstStyle/>
                    <a:p>
                      <a:pPr algn="l"/>
                      <a:r>
                        <a:rPr lang="en-GB" sz="1000" dirty="0">
                          <a:latin typeface="+mj-lt"/>
                        </a:rPr>
                        <a:t>UK Green Taxonomy</a:t>
                      </a:r>
                    </a:p>
                  </a:txBody>
                  <a:tcPr/>
                </a:tc>
                <a:tc>
                  <a:txBody>
                    <a:bodyPr/>
                    <a:lstStyle/>
                    <a:p>
                      <a:pPr marL="0" indent="0" algn="l">
                        <a:buClr>
                          <a:schemeClr val="tx2"/>
                        </a:buClr>
                        <a:buFont typeface="Arial" panose="020B0604020202020204" pitchFamily="34" charset="0"/>
                        <a:buNone/>
                      </a:pPr>
                      <a:r>
                        <a:rPr lang="en-GB" sz="1000" b="0" i="0" u="none" strike="noStrike" cap="none" spc="0" baseline="0" dirty="0">
                          <a:solidFill>
                            <a:schemeClr val="tx1"/>
                          </a:solidFill>
                          <a:uFillTx/>
                          <a:latin typeface="+mn-lt"/>
                          <a:ea typeface="+mn-ea"/>
                          <a:cs typeface="+mn-cs"/>
                          <a:sym typeface="Arial"/>
                        </a:rPr>
                        <a:t>The government are not going ahead with a UK Green Taxonomy </a:t>
                      </a:r>
                      <a:r>
                        <a:rPr lang="en-GB" sz="1000" b="0" i="0" u="none" strike="noStrike" cap="none" spc="0" baseline="0" dirty="0">
                          <a:solidFill>
                            <a:schemeClr val="tx1"/>
                          </a:solidFill>
                          <a:effectLst/>
                          <a:uFillTx/>
                          <a:latin typeface="+mn-lt"/>
                          <a:ea typeface="+mn-ea"/>
                          <a:cs typeface="+mn-cs"/>
                          <a:sym typeface="Arial"/>
                        </a:rPr>
                        <a:t>(</a:t>
                      </a:r>
                      <a:r>
                        <a:rPr lang="en-GB" sz="1000" b="0" i="0" u="sng" strike="noStrike" cap="none" spc="0" baseline="0" dirty="0">
                          <a:solidFill>
                            <a:srgbClr val="FC515B"/>
                          </a:solidFill>
                          <a:effectLst/>
                          <a:uFillTx/>
                          <a:latin typeface="+mn-lt"/>
                          <a:ea typeface="+mn-ea"/>
                          <a:cs typeface="+mn-cs"/>
                          <a:sym typeface="Arial"/>
                          <a:hlinkClick r:id="rId3">
                            <a:extLst>
                              <a:ext uri="{A12FA001-AC4F-418D-AE19-62706E023703}">
                                <ahyp:hlinkClr xmlns:ahyp="http://schemas.microsoft.com/office/drawing/2018/hyperlinkcolor" val="tx"/>
                              </a:ext>
                            </a:extLst>
                          </a:hlinkClick>
                        </a:rPr>
                        <a:t>UK Taxonomy consultation response</a:t>
                      </a:r>
                      <a:r>
                        <a:rPr lang="en-GB" sz="1000" b="0" i="0" u="none" strike="noStrike" cap="none" spc="0" baseline="0" dirty="0">
                          <a:solidFill>
                            <a:schemeClr val="tx1"/>
                          </a:solidFill>
                          <a:effectLst/>
                          <a:uFillTx/>
                          <a:latin typeface="+mn-lt"/>
                          <a:ea typeface="+mn-ea"/>
                          <a:cs typeface="+mn-cs"/>
                          <a:sym typeface="Arial"/>
                        </a:rPr>
                        <a:t>)</a:t>
                      </a:r>
                    </a:p>
                    <a:p>
                      <a:pPr marL="0" indent="0" algn="l">
                        <a:buClr>
                          <a:schemeClr val="tx2"/>
                        </a:buClr>
                        <a:buFont typeface="Arial" panose="020B0604020202020204" pitchFamily="34" charset="0"/>
                        <a:buNone/>
                      </a:pPr>
                      <a:r>
                        <a:rPr lang="en-GB" sz="1000" b="0" i="0" u="none" strike="noStrike" cap="none" spc="0" baseline="0" dirty="0">
                          <a:solidFill>
                            <a:schemeClr val="tx1"/>
                          </a:solidFill>
                          <a:uFillTx/>
                          <a:latin typeface="+mn-lt"/>
                          <a:ea typeface="+mn-ea"/>
                          <a:cs typeface="+mn-cs"/>
                          <a:sym typeface="Arial"/>
                        </a:rPr>
                        <a:t>Based on feedback received, the conclusion was reached that it would not be the most effective tool to deliver the green transition. </a:t>
                      </a:r>
                    </a:p>
                    <a:p>
                      <a:pPr marL="0" indent="0" algn="l">
                        <a:buClr>
                          <a:schemeClr val="tx2"/>
                        </a:buClr>
                        <a:buFont typeface="Arial" panose="020B0604020202020204" pitchFamily="34" charset="0"/>
                        <a:buNone/>
                      </a:pPr>
                      <a:endParaRPr lang="en-GB" sz="1000" b="0" i="0" u="none" strike="noStrike" cap="none" spc="0" baseline="0" dirty="0">
                        <a:solidFill>
                          <a:schemeClr val="tx1"/>
                        </a:solidFill>
                        <a:uFillTx/>
                        <a:latin typeface="+mn-lt"/>
                        <a:ea typeface="+mn-ea"/>
                        <a:cs typeface="+mn-cs"/>
                        <a:sym typeface="Arial"/>
                      </a:endParaRPr>
                    </a:p>
                    <a:p>
                      <a:pPr marL="0" indent="0" algn="l">
                        <a:buClr>
                          <a:schemeClr val="tx2"/>
                        </a:buClr>
                        <a:buFont typeface="Arial" panose="020B0604020202020204" pitchFamily="34" charset="0"/>
                        <a:buNone/>
                      </a:pPr>
                      <a:r>
                        <a:rPr lang="en-GB" sz="1000" b="0" i="0" u="none" strike="noStrike" cap="none" spc="0" baseline="0" dirty="0">
                          <a:solidFill>
                            <a:schemeClr val="tx1"/>
                          </a:solidFill>
                          <a:uFillTx/>
                          <a:latin typeface="+mn-lt"/>
                          <a:ea typeface="+mn-ea"/>
                          <a:cs typeface="+mn-cs"/>
                          <a:sym typeface="Arial"/>
                        </a:rPr>
                        <a:t>The government has reiterated its commitment to delivering the Clean Energy and Growth missions and to work with regulators through the Transition Finance Council to capitalise on the £200 billion opportunity of the global transition to net zero.</a:t>
                      </a:r>
                    </a:p>
                    <a:p>
                      <a:pPr marL="0" indent="0" algn="l">
                        <a:buClr>
                          <a:schemeClr val="tx2"/>
                        </a:buClr>
                        <a:buFont typeface="Arial" panose="020B0604020202020204" pitchFamily="34" charset="0"/>
                        <a:buNone/>
                      </a:pPr>
                      <a:endParaRPr lang="en-GB" sz="1000" b="0" i="0" u="none" strike="noStrike" cap="none" spc="0" baseline="0" dirty="0">
                        <a:solidFill>
                          <a:schemeClr val="tx1"/>
                        </a:solidFill>
                        <a:uFillTx/>
                        <a:latin typeface="+mn-lt"/>
                        <a:ea typeface="+mn-ea"/>
                        <a:cs typeface="+mn-cs"/>
                        <a:sym typeface="Arial"/>
                      </a:endParaRPr>
                    </a:p>
                    <a:p>
                      <a:pPr marL="0" indent="0" algn="l">
                        <a:buClr>
                          <a:schemeClr val="tx2"/>
                        </a:buClr>
                        <a:buFont typeface="Arial" panose="020B0604020202020204" pitchFamily="34" charset="0"/>
                        <a:buNone/>
                      </a:pPr>
                      <a:r>
                        <a:rPr lang="en-GB" sz="1000" b="0" i="0" u="none" strike="noStrike" cap="none" spc="0" baseline="0" dirty="0">
                          <a:solidFill>
                            <a:schemeClr val="tx1"/>
                          </a:solidFill>
                          <a:uFillTx/>
                          <a:latin typeface="+mn-lt"/>
                          <a:ea typeface="+mn-ea"/>
                          <a:cs typeface="+mn-cs"/>
                          <a:sym typeface="Arial"/>
                        </a:rPr>
                        <a:t>Initiatives going ahead include:</a:t>
                      </a:r>
                    </a:p>
                    <a:p>
                      <a:pPr marL="0" indent="0" algn="l">
                        <a:buClr>
                          <a:schemeClr val="tx2"/>
                        </a:buClr>
                        <a:buFont typeface="Arial" panose="020B0604020202020204" pitchFamily="34" charset="0"/>
                        <a:buNone/>
                      </a:pPr>
                      <a:endParaRPr lang="en-GB" sz="1000" b="0" i="0" u="none" strike="noStrike" cap="none" spc="0" baseline="0" dirty="0">
                        <a:solidFill>
                          <a:schemeClr val="tx1"/>
                        </a:solidFill>
                        <a:uFillTx/>
                        <a:latin typeface="+mn-lt"/>
                        <a:ea typeface="+mn-ea"/>
                        <a:cs typeface="+mn-cs"/>
                        <a:sym typeface="Arial"/>
                      </a:endParaRPr>
                    </a:p>
                    <a:p>
                      <a:pPr marL="171450" indent="-171450" algn="l">
                        <a:buClr>
                          <a:schemeClr val="tx2"/>
                        </a:buClr>
                        <a:buFont typeface="Arial" panose="020B0604020202020204" pitchFamily="34" charset="0"/>
                        <a:buChar char="•"/>
                      </a:pPr>
                      <a:r>
                        <a:rPr lang="en-GB" sz="1000" b="0" i="0" u="none" strike="noStrike" cap="none" spc="0" baseline="0" dirty="0">
                          <a:solidFill>
                            <a:schemeClr val="tx1"/>
                          </a:solidFill>
                          <a:uFillTx/>
                          <a:latin typeface="+mn-lt"/>
                          <a:ea typeface="+mn-ea"/>
                          <a:cs typeface="+mn-cs"/>
                          <a:sym typeface="Arial"/>
                        </a:rPr>
                        <a:t>Consulting on next steps on the UK Sustainability Reporting Standards</a:t>
                      </a:r>
                    </a:p>
                    <a:p>
                      <a:pPr marL="0" indent="0" algn="l">
                        <a:buClr>
                          <a:schemeClr val="tx2"/>
                        </a:buClr>
                        <a:buFont typeface="Arial" panose="020B0604020202020204" pitchFamily="34" charset="0"/>
                        <a:buNone/>
                      </a:pPr>
                      <a:endParaRPr lang="en-GB" sz="1000" b="0" i="0" u="none" strike="noStrike" cap="none" spc="0" baseline="0" dirty="0">
                        <a:solidFill>
                          <a:schemeClr val="tx1"/>
                        </a:solidFill>
                        <a:uFillTx/>
                        <a:latin typeface="+mn-lt"/>
                        <a:ea typeface="+mn-ea"/>
                        <a:cs typeface="+mn-cs"/>
                        <a:sym typeface="Arial"/>
                      </a:endParaRPr>
                    </a:p>
                    <a:p>
                      <a:pPr marL="171450" indent="-171450" algn="l">
                        <a:buClr>
                          <a:schemeClr val="tx2"/>
                        </a:buClr>
                        <a:buFont typeface="Arial" panose="020B0604020202020204" pitchFamily="34" charset="0"/>
                        <a:buChar char="•"/>
                      </a:pPr>
                      <a:r>
                        <a:rPr lang="en-GB" sz="1000" b="0" i="0" u="none" strike="noStrike" cap="none" spc="0" baseline="0" dirty="0">
                          <a:solidFill>
                            <a:schemeClr val="tx1"/>
                          </a:solidFill>
                          <a:uFillTx/>
                          <a:latin typeface="+mn-lt"/>
                          <a:ea typeface="+mn-ea"/>
                          <a:cs typeface="+mn-cs"/>
                          <a:sym typeface="Arial"/>
                        </a:rPr>
                        <a:t>Building UK companies’ capacity on nature through the UK Consultation Group of the Taskforce on Nature-Related Financial Disclosures</a:t>
                      </a:r>
                    </a:p>
                    <a:p>
                      <a:pPr marL="171450" marR="0" lvl="0" indent="-171450" algn="l" defTabSz="2177696"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000" b="0" i="0" u="none" strike="noStrike" cap="none" spc="0" baseline="0" dirty="0">
                          <a:solidFill>
                            <a:schemeClr val="tx1"/>
                          </a:solidFill>
                          <a:uFillTx/>
                          <a:latin typeface="+mn-lt"/>
                          <a:ea typeface="+mn-ea"/>
                          <a:cs typeface="+mn-cs"/>
                          <a:sym typeface="Arial"/>
                        </a:rPr>
                        <a:t>Regulating ESG ratings providers</a:t>
                      </a:r>
                    </a:p>
                  </a:txBody>
                  <a:tcPr/>
                </a:tc>
                <a:tc>
                  <a:txBody>
                    <a:bodyPr/>
                    <a:lstStyle/>
                    <a:p>
                      <a:pPr algn="l"/>
                      <a:r>
                        <a:rPr lang="en-GB" sz="1000" dirty="0"/>
                        <a:t>n/a</a:t>
                      </a:r>
                    </a:p>
                  </a:txBody>
                  <a:tcPr/>
                </a:tc>
                <a:tc>
                  <a:txBody>
                    <a:bodyPr/>
                    <a:lstStyle/>
                    <a:p>
                      <a:pPr algn="l"/>
                      <a:r>
                        <a:rPr lang="en-GB" sz="1000" dirty="0"/>
                        <a:t>We think this is a positive step, Industry was concerned about the burdens that a UK Green Taxonomy would have imposed with little potential benefits. </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n/a</a:t>
                      </a:r>
                    </a:p>
                  </a:txBody>
                  <a:tcPr/>
                </a:tc>
                <a:extLst>
                  <a:ext uri="{0D108BD9-81ED-4DB2-BD59-A6C34878D82A}">
                    <a16:rowId xmlns:a16="http://schemas.microsoft.com/office/drawing/2014/main" val="743830769"/>
                  </a:ext>
                </a:extLst>
              </a:tr>
            </a:tbl>
          </a:graphicData>
        </a:graphic>
      </p:graphicFrame>
    </p:spTree>
    <p:extLst>
      <p:ext uri="{BB962C8B-B14F-4D97-AF65-F5344CB8AC3E}">
        <p14:creationId xmlns:p14="http://schemas.microsoft.com/office/powerpoint/2010/main" val="33236112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4A705-48F1-964A-3E3C-7FCBB25967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B266-67EA-DEBF-77D6-18D9A1D14A77}"/>
              </a:ext>
            </a:extLst>
          </p:cNvPr>
          <p:cNvSpPr>
            <a:spLocks noGrp="1"/>
          </p:cNvSpPr>
          <p:nvPr>
            <p:ph type="body" sz="quarter" idx="11"/>
          </p:nvPr>
        </p:nvSpPr>
        <p:spPr>
          <a:xfrm>
            <a:off x="499287" y="575714"/>
            <a:ext cx="11178363" cy="400110"/>
          </a:xfrm>
        </p:spPr>
        <p:txBody>
          <a:bodyPr/>
          <a:lstStyle/>
          <a:p>
            <a:r>
              <a:rPr lang="en-GB" dirty="0"/>
              <a:t>Contacts</a:t>
            </a:r>
          </a:p>
        </p:txBody>
      </p:sp>
      <p:pic>
        <p:nvPicPr>
          <p:cNvPr id="6" name="Picture 5">
            <a:extLst>
              <a:ext uri="{FF2B5EF4-FFF2-40B4-BE49-F238E27FC236}">
                <a16:creationId xmlns:a16="http://schemas.microsoft.com/office/drawing/2014/main" id="{E48A5AA3-8BF7-4F5D-82CD-BD3264A762A8}"/>
              </a:ext>
            </a:extLst>
          </p:cNvPr>
          <p:cNvPicPr>
            <a:picLocks noChangeAspect="1"/>
          </p:cNvPicPr>
          <p:nvPr/>
        </p:nvPicPr>
        <p:blipFill>
          <a:blip r:embed="rId3"/>
          <a:srcRect/>
          <a:stretch/>
        </p:blipFill>
        <p:spPr>
          <a:xfrm>
            <a:off x="10174955" y="3982635"/>
            <a:ext cx="1286475" cy="1286475"/>
          </a:xfrm>
          <a:prstGeom prst="rect">
            <a:avLst/>
          </a:prstGeom>
        </p:spPr>
      </p:pic>
      <p:sp>
        <p:nvSpPr>
          <p:cNvPr id="7" name="Title 1">
            <a:extLst>
              <a:ext uri="{FF2B5EF4-FFF2-40B4-BE49-F238E27FC236}">
                <a16:creationId xmlns:a16="http://schemas.microsoft.com/office/drawing/2014/main" id="{BC8C2C81-A665-5927-2863-A9797506B989}"/>
              </a:ext>
            </a:extLst>
          </p:cNvPr>
          <p:cNvSpPr txBox="1">
            <a:spLocks/>
          </p:cNvSpPr>
          <p:nvPr/>
        </p:nvSpPr>
        <p:spPr>
          <a:xfrm>
            <a:off x="10427662" y="5503586"/>
            <a:ext cx="1581218" cy="899489"/>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Matt Handfield</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Consultant</a:t>
            </a:r>
          </a:p>
          <a:p>
            <a:pPr algn="just">
              <a:lnSpc>
                <a:spcPct val="90000"/>
              </a:lnSpc>
            </a:pPr>
            <a:r>
              <a:rPr lang="en-GB" sz="1000" dirty="0">
                <a:solidFill>
                  <a:schemeClr val="tx2"/>
                </a:solidFill>
                <a:ea typeface="+mj-ea"/>
                <a:cs typeface="Times New Roman" panose="02020603050405020304" pitchFamily="18" charset="0"/>
              </a:rPr>
              <a:t>+44 20 7825 3623</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a:p>
            <a:pPr algn="just">
              <a:lnSpc>
                <a:spcPct val="90000"/>
              </a:lnSpc>
            </a:pPr>
            <a:endParaRPr lang="en-US" sz="1000" kern="1200" dirty="0">
              <a:solidFill>
                <a:srgbClr val="FFFFFF"/>
              </a:solidFill>
              <a:ea typeface="+mj-ea"/>
              <a:cs typeface="+mj-cs"/>
            </a:endParaRPr>
          </a:p>
        </p:txBody>
      </p:sp>
      <p:pic>
        <p:nvPicPr>
          <p:cNvPr id="8" name="Picture 7">
            <a:extLst>
              <a:ext uri="{FF2B5EF4-FFF2-40B4-BE49-F238E27FC236}">
                <a16:creationId xmlns:a16="http://schemas.microsoft.com/office/drawing/2014/main" id="{B27BDB59-B998-59B2-4406-374867E7FB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67879" y="1591104"/>
            <a:ext cx="1286475" cy="1286475"/>
          </a:xfrm>
          <a:prstGeom prst="rect">
            <a:avLst/>
          </a:prstGeom>
        </p:spPr>
      </p:pic>
      <p:pic>
        <p:nvPicPr>
          <p:cNvPr id="9" name="Picture 8">
            <a:extLst>
              <a:ext uri="{FF2B5EF4-FFF2-40B4-BE49-F238E27FC236}">
                <a16:creationId xmlns:a16="http://schemas.microsoft.com/office/drawing/2014/main" id="{EE8C943D-60C9-6FF0-E985-5D363B2367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294051" y="1587948"/>
            <a:ext cx="1286475" cy="1286475"/>
          </a:xfrm>
          <a:prstGeom prst="rect">
            <a:avLst/>
          </a:prstGeom>
        </p:spPr>
      </p:pic>
      <p:sp>
        <p:nvSpPr>
          <p:cNvPr id="10" name="Title 1">
            <a:extLst>
              <a:ext uri="{FF2B5EF4-FFF2-40B4-BE49-F238E27FC236}">
                <a16:creationId xmlns:a16="http://schemas.microsoft.com/office/drawing/2014/main" id="{5CFCC11A-8F54-9D08-AF0F-F57BF4FBA37D}"/>
              </a:ext>
            </a:extLst>
          </p:cNvPr>
          <p:cNvSpPr txBox="1">
            <a:spLocks/>
          </p:cNvSpPr>
          <p:nvPr/>
        </p:nvSpPr>
        <p:spPr>
          <a:xfrm>
            <a:off x="10412401" y="3020215"/>
            <a:ext cx="1883211" cy="1225690"/>
          </a:xfrm>
          <a:prstGeom prst="rect">
            <a:avLst/>
          </a:prstGeom>
        </p:spPr>
        <p:txBody>
          <a:bodyPr vert="horz" lIns="0" tIns="0" rIns="0" bIns="0" rtlCol="0" anchor="t">
            <a:noAutofit/>
          </a:bodyPr>
          <a:lstStyle/>
          <a:p>
            <a:pPr algn="just">
              <a:lnSpc>
                <a:spcPct val="90000"/>
              </a:lnSpc>
            </a:pPr>
            <a:r>
              <a:rPr lang="en-GB" sz="1000" kern="1200" dirty="0">
                <a:solidFill>
                  <a:srgbClr val="FC515B"/>
                </a:solidFill>
                <a:ea typeface="+mj-ea"/>
                <a:cs typeface="+mj-cs"/>
              </a:rPr>
              <a:t>Charlotte Rendle</a:t>
            </a:r>
          </a:p>
          <a:p>
            <a:pPr algn="just">
              <a:lnSpc>
                <a:spcPct val="90000"/>
              </a:lnSpc>
            </a:pPr>
            <a:r>
              <a:rPr lang="en-GB" sz="1000" dirty="0">
                <a:solidFill>
                  <a:srgbClr val="FC515B"/>
                </a:solidFill>
                <a:ea typeface="+mj-ea"/>
                <a:cs typeface="Times New Roman" panose="02020603050405020304" pitchFamily="18" charset="0"/>
              </a:rPr>
              <a:t>Senior Knowledge Lawyer</a:t>
            </a:r>
          </a:p>
          <a:p>
            <a:pPr algn="just">
              <a:lnSpc>
                <a:spcPct val="90000"/>
              </a:lnSpc>
            </a:pPr>
            <a:r>
              <a:rPr lang="en-GB" sz="1000" dirty="0">
                <a:solidFill>
                  <a:srgbClr val="FC515B"/>
                </a:solidFill>
                <a:ea typeface="+mj-ea"/>
                <a:cs typeface="Times New Roman" panose="02020603050405020304" pitchFamily="18" charset="0"/>
              </a:rPr>
              <a:t>+44 20 7825 3218</a:t>
            </a:r>
          </a:p>
          <a:p>
            <a:pPr algn="just">
              <a:lnSpc>
                <a:spcPct val="90000"/>
              </a:lnSpc>
            </a:pPr>
            <a:r>
              <a:rPr lang="en-GB" sz="1000" dirty="0">
                <a:solidFill>
                  <a:srgbClr val="FC515B"/>
                </a:solidFill>
                <a:ea typeface="+mj-ea"/>
                <a:cs typeface="Times New Roman" panose="02020603050405020304" pitchFamily="18" charset="0"/>
                <a:hlinkClick r:id="rId7">
                  <a:extLst>
                    <a:ext uri="{A12FA001-AC4F-418D-AE19-62706E023703}">
                      <ahyp:hlinkClr xmlns:ahyp="http://schemas.microsoft.com/office/drawing/2018/hyperlinkcolor" val="tx"/>
                    </a:ext>
                  </a:extLst>
                </a:hlinkClick>
              </a:rPr>
              <a:t>Email</a:t>
            </a:r>
            <a:endParaRPr lang="en-GB" sz="1000" dirty="0">
              <a:solidFill>
                <a:srgbClr val="FC515B"/>
              </a:solidFill>
              <a:ea typeface="+mj-ea"/>
              <a:cs typeface="Times New Roman" panose="02020603050405020304" pitchFamily="18" charset="0"/>
            </a:endParaRPr>
          </a:p>
          <a:p>
            <a:pPr algn="just">
              <a:lnSpc>
                <a:spcPct val="90000"/>
              </a:lnSpc>
            </a:pPr>
            <a:endParaRPr lang="en-GB" sz="1000" dirty="0">
              <a:solidFill>
                <a:srgbClr val="FC515B"/>
              </a:solidFill>
              <a:ea typeface="+mj-ea"/>
              <a:cs typeface="Times New Roman" panose="02020603050405020304" pitchFamily="18" charset="0"/>
            </a:endParaRPr>
          </a:p>
          <a:p>
            <a:pPr algn="just">
              <a:lnSpc>
                <a:spcPct val="90000"/>
              </a:lnSpc>
            </a:pPr>
            <a:endParaRPr lang="en-US" sz="1000" kern="1200" dirty="0">
              <a:solidFill>
                <a:srgbClr val="FC515B"/>
              </a:solidFill>
              <a:ea typeface="+mj-ea"/>
              <a:cs typeface="+mj-cs"/>
            </a:endParaRPr>
          </a:p>
        </p:txBody>
      </p:sp>
      <p:sp>
        <p:nvSpPr>
          <p:cNvPr id="11" name="Title 1">
            <a:hlinkClick r:id="rId8"/>
            <a:extLst>
              <a:ext uri="{FF2B5EF4-FFF2-40B4-BE49-F238E27FC236}">
                <a16:creationId xmlns:a16="http://schemas.microsoft.com/office/drawing/2014/main" id="{E8C5E8C0-89DA-B3A5-0370-9E974DDB2EBE}"/>
              </a:ext>
            </a:extLst>
          </p:cNvPr>
          <p:cNvSpPr txBox="1">
            <a:spLocks/>
          </p:cNvSpPr>
          <p:nvPr/>
        </p:nvSpPr>
        <p:spPr>
          <a:xfrm>
            <a:off x="5307771" y="3052685"/>
            <a:ext cx="2167463" cy="899488"/>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Rosie MacArthur</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Managing Associate</a:t>
            </a:r>
          </a:p>
          <a:p>
            <a:pPr algn="just">
              <a:lnSpc>
                <a:spcPct val="90000"/>
              </a:lnSpc>
            </a:pPr>
            <a:r>
              <a:rPr lang="en-GB" sz="1000" dirty="0">
                <a:solidFill>
                  <a:schemeClr val="tx2"/>
                </a:solidFill>
                <a:ea typeface="+mj-ea"/>
                <a:cs typeface="Times New Roman" panose="02020603050405020304" pitchFamily="18" charset="0"/>
              </a:rPr>
              <a:t>+44 20 7825 3266</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a:p>
            <a:pPr algn="just">
              <a:lnSpc>
                <a:spcPct val="90000"/>
              </a:lnSpc>
            </a:pPr>
            <a:endParaRPr lang="en-US" sz="1000" kern="1200" dirty="0">
              <a:solidFill>
                <a:srgbClr val="FFFFFF"/>
              </a:solidFill>
              <a:ea typeface="+mj-ea"/>
              <a:cs typeface="+mj-cs"/>
            </a:endParaRPr>
          </a:p>
        </p:txBody>
      </p:sp>
      <p:pic>
        <p:nvPicPr>
          <p:cNvPr id="18" name="Picture 17">
            <a:extLst>
              <a:ext uri="{FF2B5EF4-FFF2-40B4-BE49-F238E27FC236}">
                <a16:creationId xmlns:a16="http://schemas.microsoft.com/office/drawing/2014/main" id="{560EBD0C-98A8-C295-A9BB-E9B8F410D0B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11828" y="3994216"/>
            <a:ext cx="1286475" cy="1286475"/>
          </a:xfrm>
          <a:prstGeom prst="rect">
            <a:avLst/>
          </a:prstGeom>
        </p:spPr>
      </p:pic>
      <p:pic>
        <p:nvPicPr>
          <p:cNvPr id="19" name="Picture 18">
            <a:extLst>
              <a:ext uri="{FF2B5EF4-FFF2-40B4-BE49-F238E27FC236}">
                <a16:creationId xmlns:a16="http://schemas.microsoft.com/office/drawing/2014/main" id="{0292E20D-A412-1D79-8819-A106310A21D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42894" y="4035454"/>
            <a:ext cx="1286475" cy="1286475"/>
          </a:xfrm>
          <a:prstGeom prst="rect">
            <a:avLst/>
          </a:prstGeom>
        </p:spPr>
      </p:pic>
      <p:sp>
        <p:nvSpPr>
          <p:cNvPr id="20" name="Title 1">
            <a:hlinkClick r:id="rId11"/>
            <a:extLst>
              <a:ext uri="{FF2B5EF4-FFF2-40B4-BE49-F238E27FC236}">
                <a16:creationId xmlns:a16="http://schemas.microsoft.com/office/drawing/2014/main" id="{D744B47D-F23A-F5A1-2224-4D5DC59C14F2}"/>
              </a:ext>
            </a:extLst>
          </p:cNvPr>
          <p:cNvSpPr txBox="1">
            <a:spLocks/>
          </p:cNvSpPr>
          <p:nvPr/>
        </p:nvSpPr>
        <p:spPr>
          <a:xfrm>
            <a:off x="7187328" y="5522584"/>
            <a:ext cx="1583608" cy="871612"/>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Niall Brophy</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Of Counsel</a:t>
            </a:r>
          </a:p>
          <a:p>
            <a:pPr algn="just">
              <a:lnSpc>
                <a:spcPct val="90000"/>
              </a:lnSpc>
            </a:pPr>
            <a:r>
              <a:rPr lang="en-GB" sz="1000" dirty="0">
                <a:solidFill>
                  <a:schemeClr val="tx2"/>
                </a:solidFill>
                <a:ea typeface="+mj-ea"/>
                <a:cs typeface="Times New Roman" panose="02020603050405020304" pitchFamily="18" charset="0"/>
              </a:rPr>
              <a:t>+44 20 7825 4156</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p:txBody>
      </p:sp>
      <p:sp>
        <p:nvSpPr>
          <p:cNvPr id="21" name="Title 1">
            <a:extLst>
              <a:ext uri="{FF2B5EF4-FFF2-40B4-BE49-F238E27FC236}">
                <a16:creationId xmlns:a16="http://schemas.microsoft.com/office/drawing/2014/main" id="{2146A384-22F0-BB44-A7D4-9151031BF856}"/>
              </a:ext>
            </a:extLst>
          </p:cNvPr>
          <p:cNvSpPr txBox="1">
            <a:spLocks/>
          </p:cNvSpPr>
          <p:nvPr/>
        </p:nvSpPr>
        <p:spPr>
          <a:xfrm>
            <a:off x="3962119" y="5563213"/>
            <a:ext cx="1429459" cy="872506"/>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Jonathan Thorpe</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Partner</a:t>
            </a:r>
          </a:p>
          <a:p>
            <a:pPr algn="just">
              <a:lnSpc>
                <a:spcPct val="90000"/>
              </a:lnSpc>
            </a:pPr>
            <a:r>
              <a:rPr lang="en-GB" sz="1000" dirty="0">
                <a:solidFill>
                  <a:schemeClr val="tx2"/>
                </a:solidFill>
                <a:ea typeface="+mj-ea"/>
                <a:cs typeface="Times New Roman" panose="02020603050405020304" pitchFamily="18" charset="0"/>
              </a:rPr>
              <a:t>+44 20 7825 4557</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p:txBody>
      </p:sp>
      <p:pic>
        <p:nvPicPr>
          <p:cNvPr id="22" name="Picture 21">
            <a:extLst>
              <a:ext uri="{FF2B5EF4-FFF2-40B4-BE49-F238E27FC236}">
                <a16:creationId xmlns:a16="http://schemas.microsoft.com/office/drawing/2014/main" id="{8CB9E302-747F-E482-7D7F-68ED00ED8F8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647937" y="1626040"/>
            <a:ext cx="1286475" cy="1286475"/>
          </a:xfrm>
          <a:prstGeom prst="rect">
            <a:avLst/>
          </a:prstGeom>
        </p:spPr>
      </p:pic>
      <p:sp>
        <p:nvSpPr>
          <p:cNvPr id="23" name="Title 1">
            <a:extLst>
              <a:ext uri="{FF2B5EF4-FFF2-40B4-BE49-F238E27FC236}">
                <a16:creationId xmlns:a16="http://schemas.microsoft.com/office/drawing/2014/main" id="{4754C994-3959-6AB0-CE0C-5C71BABA9A2F}"/>
              </a:ext>
            </a:extLst>
          </p:cNvPr>
          <p:cNvSpPr txBox="1">
            <a:spLocks/>
          </p:cNvSpPr>
          <p:nvPr/>
        </p:nvSpPr>
        <p:spPr>
          <a:xfrm>
            <a:off x="3783088" y="3088228"/>
            <a:ext cx="1883211" cy="899488"/>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Caroline Hunter-Yeates</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Partner</a:t>
            </a:r>
          </a:p>
          <a:p>
            <a:pPr algn="just">
              <a:lnSpc>
                <a:spcPct val="90000"/>
              </a:lnSpc>
            </a:pPr>
            <a:r>
              <a:rPr lang="en-GB" sz="1000" dirty="0">
                <a:solidFill>
                  <a:schemeClr val="tx2"/>
                </a:solidFill>
                <a:ea typeface="+mj-ea"/>
                <a:cs typeface="Times New Roman" panose="02020603050405020304" pitchFamily="18" charset="0"/>
              </a:rPr>
              <a:t>+44 20 7825 4571</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a:p>
            <a:pPr algn="just">
              <a:lnSpc>
                <a:spcPct val="90000"/>
              </a:lnSpc>
            </a:pPr>
            <a:endParaRPr lang="en-US" sz="1000" kern="1200" dirty="0">
              <a:solidFill>
                <a:srgbClr val="FFFFFF"/>
              </a:solidFill>
              <a:ea typeface="+mj-ea"/>
              <a:cs typeface="+mj-cs"/>
            </a:endParaRPr>
          </a:p>
        </p:txBody>
      </p:sp>
      <p:pic>
        <p:nvPicPr>
          <p:cNvPr id="24" name="Picture 23">
            <a:extLst>
              <a:ext uri="{FF2B5EF4-FFF2-40B4-BE49-F238E27FC236}">
                <a16:creationId xmlns:a16="http://schemas.microsoft.com/office/drawing/2014/main" id="{D24D7796-F7FF-F006-D9B8-AD82EB307B9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887821" y="1612520"/>
            <a:ext cx="1286475" cy="1286475"/>
          </a:xfrm>
          <a:prstGeom prst="rect">
            <a:avLst/>
          </a:prstGeom>
        </p:spPr>
      </p:pic>
      <p:sp>
        <p:nvSpPr>
          <p:cNvPr id="25" name="Title 1">
            <a:extLst>
              <a:ext uri="{FF2B5EF4-FFF2-40B4-BE49-F238E27FC236}">
                <a16:creationId xmlns:a16="http://schemas.microsoft.com/office/drawing/2014/main" id="{BC7F0E1C-943B-CF42-60FE-DA28BD0F1F05}"/>
              </a:ext>
            </a:extLst>
          </p:cNvPr>
          <p:cNvSpPr txBox="1">
            <a:spLocks/>
          </p:cNvSpPr>
          <p:nvPr/>
        </p:nvSpPr>
        <p:spPr>
          <a:xfrm>
            <a:off x="7070400" y="3071675"/>
            <a:ext cx="2255806" cy="827921"/>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Thomas Makin</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Managing Associate</a:t>
            </a:r>
          </a:p>
          <a:p>
            <a:pPr algn="just">
              <a:lnSpc>
                <a:spcPct val="90000"/>
              </a:lnSpc>
            </a:pPr>
            <a:r>
              <a:rPr lang="en-GB" sz="1000" dirty="0">
                <a:solidFill>
                  <a:schemeClr val="tx2"/>
                </a:solidFill>
                <a:ea typeface="+mj-ea"/>
                <a:cs typeface="Times New Roman" panose="02020603050405020304" pitchFamily="18" charset="0"/>
              </a:rPr>
              <a:t>+44 20 7825 4029</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a:p>
            <a:pPr algn="just">
              <a:lnSpc>
                <a:spcPct val="90000"/>
              </a:lnSpc>
            </a:pPr>
            <a:endParaRPr lang="en-US" sz="1000" kern="1200" dirty="0">
              <a:solidFill>
                <a:srgbClr val="FFFFFF"/>
              </a:solidFill>
              <a:ea typeface="+mj-ea"/>
              <a:cs typeface="+mj-cs"/>
            </a:endParaRPr>
          </a:p>
        </p:txBody>
      </p:sp>
      <p:pic>
        <p:nvPicPr>
          <p:cNvPr id="26" name="Picture 25">
            <a:extLst>
              <a:ext uri="{FF2B5EF4-FFF2-40B4-BE49-F238E27FC236}">
                <a16:creationId xmlns:a16="http://schemas.microsoft.com/office/drawing/2014/main" id="{DB589B49-B80C-10BD-58B8-7A87E8CC088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304685" y="4029122"/>
            <a:ext cx="1286475" cy="1286475"/>
          </a:xfrm>
          <a:prstGeom prst="rect">
            <a:avLst/>
          </a:prstGeom>
        </p:spPr>
      </p:pic>
      <p:sp>
        <p:nvSpPr>
          <p:cNvPr id="27" name="Title 1">
            <a:extLst>
              <a:ext uri="{FF2B5EF4-FFF2-40B4-BE49-F238E27FC236}">
                <a16:creationId xmlns:a16="http://schemas.microsoft.com/office/drawing/2014/main" id="{A19EFF80-9439-3743-C110-5475F20C5220}"/>
              </a:ext>
            </a:extLst>
          </p:cNvPr>
          <p:cNvSpPr txBox="1">
            <a:spLocks/>
          </p:cNvSpPr>
          <p:nvPr/>
        </p:nvSpPr>
        <p:spPr>
          <a:xfrm>
            <a:off x="5217254" y="5546029"/>
            <a:ext cx="2255806" cy="1051640"/>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Amy Sumaria</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Managing Associate</a:t>
            </a:r>
          </a:p>
          <a:p>
            <a:pPr algn="just">
              <a:lnSpc>
                <a:spcPct val="90000"/>
              </a:lnSpc>
            </a:pPr>
            <a:r>
              <a:rPr lang="en-GB" sz="1000" dirty="0">
                <a:solidFill>
                  <a:schemeClr val="tx2"/>
                </a:solidFill>
                <a:ea typeface="+mj-ea"/>
                <a:cs typeface="Times New Roman" panose="02020603050405020304" pitchFamily="18" charset="0"/>
              </a:rPr>
              <a:t>+44 20 7825 4049</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a:p>
            <a:pPr algn="just">
              <a:lnSpc>
                <a:spcPct val="90000"/>
              </a:lnSpc>
            </a:pPr>
            <a:endParaRPr lang="en-GB" sz="1000" dirty="0">
              <a:solidFill>
                <a:schemeClr val="tx2"/>
              </a:solidFill>
              <a:ea typeface="+mj-ea"/>
              <a:cs typeface="Times New Roman" panose="02020603050405020304" pitchFamily="18" charset="0"/>
            </a:endParaRPr>
          </a:p>
        </p:txBody>
      </p:sp>
      <p:pic>
        <p:nvPicPr>
          <p:cNvPr id="28" name="Picture 27">
            <a:extLst>
              <a:ext uri="{FF2B5EF4-FFF2-40B4-BE49-F238E27FC236}">
                <a16:creationId xmlns:a16="http://schemas.microsoft.com/office/drawing/2014/main" id="{091114CC-CF2E-315E-7134-A9F90E9AC8D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8600292" y="3994216"/>
            <a:ext cx="1286475" cy="1286475"/>
          </a:xfrm>
          <a:prstGeom prst="rect">
            <a:avLst/>
          </a:prstGeom>
        </p:spPr>
      </p:pic>
      <p:pic>
        <p:nvPicPr>
          <p:cNvPr id="29" name="Picture 28">
            <a:extLst>
              <a:ext uri="{FF2B5EF4-FFF2-40B4-BE49-F238E27FC236}">
                <a16:creationId xmlns:a16="http://schemas.microsoft.com/office/drawing/2014/main" id="{42682EB4-5CD2-B316-F0AB-D0CA4DCA836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8549562" y="1591104"/>
            <a:ext cx="1286475" cy="1286475"/>
          </a:xfrm>
          <a:prstGeom prst="rect">
            <a:avLst/>
          </a:prstGeom>
        </p:spPr>
      </p:pic>
      <p:sp>
        <p:nvSpPr>
          <p:cNvPr id="30" name="Title 1">
            <a:extLst>
              <a:ext uri="{FF2B5EF4-FFF2-40B4-BE49-F238E27FC236}">
                <a16:creationId xmlns:a16="http://schemas.microsoft.com/office/drawing/2014/main" id="{3EBA843C-4859-A3DE-D8C8-881C14D70BBA}"/>
              </a:ext>
            </a:extLst>
          </p:cNvPr>
          <p:cNvSpPr txBox="1">
            <a:spLocks/>
          </p:cNvSpPr>
          <p:nvPr/>
        </p:nvSpPr>
        <p:spPr>
          <a:xfrm>
            <a:off x="8802807" y="5511123"/>
            <a:ext cx="1647541" cy="1095091"/>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Tristram Lawton</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Of Counsel</a:t>
            </a:r>
          </a:p>
          <a:p>
            <a:pPr algn="just">
              <a:lnSpc>
                <a:spcPct val="90000"/>
              </a:lnSpc>
            </a:pPr>
            <a:r>
              <a:rPr lang="en-GB" sz="1000" dirty="0">
                <a:solidFill>
                  <a:schemeClr val="tx2"/>
                </a:solidFill>
                <a:ea typeface="+mj-ea"/>
                <a:cs typeface="Times New Roman" panose="02020603050405020304" pitchFamily="18" charset="0"/>
              </a:rPr>
              <a:t>+44 20 7825 3488</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p:txBody>
      </p:sp>
      <p:sp>
        <p:nvSpPr>
          <p:cNvPr id="31" name="Title 1">
            <a:extLst>
              <a:ext uri="{FF2B5EF4-FFF2-40B4-BE49-F238E27FC236}">
                <a16:creationId xmlns:a16="http://schemas.microsoft.com/office/drawing/2014/main" id="{78901A36-B6A3-74CB-50FA-EA23D9049E26}"/>
              </a:ext>
            </a:extLst>
          </p:cNvPr>
          <p:cNvSpPr txBox="1">
            <a:spLocks/>
          </p:cNvSpPr>
          <p:nvPr/>
        </p:nvSpPr>
        <p:spPr>
          <a:xfrm>
            <a:off x="8681483" y="3052685"/>
            <a:ext cx="2255806" cy="1095987"/>
          </a:xfrm>
          <a:prstGeom prst="rect">
            <a:avLst/>
          </a:prstGeom>
        </p:spPr>
        <p:txBody>
          <a:bodyPr vert="horz" lIns="0" tIns="0" rIns="0" bIns="0" rtlCol="0" anchor="t">
            <a:noAutofit/>
          </a:bodyPr>
          <a:lstStyle/>
          <a:p>
            <a:pPr algn="just">
              <a:lnSpc>
                <a:spcPct val="90000"/>
              </a:lnSpc>
            </a:pPr>
            <a:r>
              <a:rPr lang="en-GB" sz="1000" kern="1200" dirty="0">
                <a:solidFill>
                  <a:schemeClr val="tx2"/>
                </a:solidFill>
                <a:ea typeface="+mj-ea"/>
                <a:cs typeface="+mj-cs"/>
              </a:rPr>
              <a:t>Camilla Jessel</a:t>
            </a:r>
            <a:endParaRPr lang="en-GB" sz="1000" kern="1200" dirty="0">
              <a:solidFill>
                <a:schemeClr val="tx2"/>
              </a:solidFill>
              <a:ea typeface="+mj-ea"/>
              <a:cs typeface="Times New Roman" panose="02020603050405020304" pitchFamily="18" charset="0"/>
            </a:endParaRPr>
          </a:p>
          <a:p>
            <a:pPr algn="just">
              <a:lnSpc>
                <a:spcPct val="90000"/>
              </a:lnSpc>
            </a:pPr>
            <a:r>
              <a:rPr lang="en-GB" sz="1000" dirty="0">
                <a:solidFill>
                  <a:schemeClr val="tx2"/>
                </a:solidFill>
                <a:ea typeface="+mj-ea"/>
                <a:cs typeface="Times New Roman" panose="02020603050405020304" pitchFamily="18" charset="0"/>
              </a:rPr>
              <a:t>Managing Associate</a:t>
            </a:r>
          </a:p>
          <a:p>
            <a:pPr algn="just">
              <a:lnSpc>
                <a:spcPct val="90000"/>
              </a:lnSpc>
            </a:pPr>
            <a:r>
              <a:rPr lang="en-GB" sz="1000" dirty="0">
                <a:solidFill>
                  <a:schemeClr val="tx2"/>
                </a:solidFill>
                <a:ea typeface="+mj-ea"/>
                <a:cs typeface="Times New Roman" panose="02020603050405020304" pitchFamily="18" charset="0"/>
              </a:rPr>
              <a:t>+44 20 7825 5747</a:t>
            </a:r>
          </a:p>
          <a:p>
            <a:pPr algn="just">
              <a:lnSpc>
                <a:spcPct val="90000"/>
              </a:lnSpc>
            </a:pPr>
            <a:r>
              <a:rPr lang="en-GB" sz="1000" dirty="0">
                <a:solidFill>
                  <a:schemeClr val="tx2"/>
                </a:solidFill>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Email</a:t>
            </a:r>
            <a:endParaRPr lang="en-GB" sz="1000" dirty="0">
              <a:solidFill>
                <a:schemeClr val="tx2"/>
              </a:solidFill>
              <a:ea typeface="+mj-ea"/>
              <a:cs typeface="Times New Roman" panose="02020603050405020304" pitchFamily="18" charset="0"/>
            </a:endParaRPr>
          </a:p>
        </p:txBody>
      </p:sp>
      <p:pic>
        <p:nvPicPr>
          <p:cNvPr id="32" name="Picture 31">
            <a:extLst>
              <a:ext uri="{FF2B5EF4-FFF2-40B4-BE49-F238E27FC236}">
                <a16:creationId xmlns:a16="http://schemas.microsoft.com/office/drawing/2014/main" id="{90834264-005B-7376-27A8-223E5AE06E39}"/>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2040501" y="4035454"/>
            <a:ext cx="1286475" cy="1286475"/>
          </a:xfrm>
          <a:prstGeom prst="rect">
            <a:avLst/>
          </a:prstGeom>
        </p:spPr>
      </p:pic>
      <p:sp>
        <p:nvSpPr>
          <p:cNvPr id="33" name="Title 1">
            <a:extLst>
              <a:ext uri="{FF2B5EF4-FFF2-40B4-BE49-F238E27FC236}">
                <a16:creationId xmlns:a16="http://schemas.microsoft.com/office/drawing/2014/main" id="{9156B35A-E2FE-9C9E-F2E0-208FD657990E}"/>
              </a:ext>
            </a:extLst>
          </p:cNvPr>
          <p:cNvSpPr txBox="1">
            <a:spLocks/>
          </p:cNvSpPr>
          <p:nvPr/>
        </p:nvSpPr>
        <p:spPr>
          <a:xfrm>
            <a:off x="2260236" y="5552360"/>
            <a:ext cx="1428949" cy="827920"/>
          </a:xfrm>
          <a:prstGeom prst="rect">
            <a:avLst/>
          </a:prstGeom>
        </p:spPr>
        <p:txBody>
          <a:bodyPr vert="horz" lIns="0" tIns="0" rIns="0" bIns="0" rtlCol="0" anchor="t">
            <a:noAutofit/>
          </a:bodyPr>
          <a:lstStyle/>
          <a:p>
            <a:pPr algn="just">
              <a:lnSpc>
                <a:spcPct val="90000"/>
              </a:lnSpc>
            </a:pPr>
            <a:r>
              <a:rPr lang="en-GB" sz="1000" kern="1200" dirty="0">
                <a:solidFill>
                  <a:srgbClr val="FC515B"/>
                </a:solidFill>
                <a:ea typeface="+mj-ea"/>
                <a:cs typeface="+mj-cs"/>
              </a:rPr>
              <a:t>Rosali Pretorius</a:t>
            </a:r>
            <a:endParaRPr lang="en-GB" sz="1000" kern="1200" dirty="0">
              <a:solidFill>
                <a:srgbClr val="FC515B"/>
              </a:solidFill>
              <a:ea typeface="+mj-ea"/>
              <a:cs typeface="Times New Roman" panose="02020603050405020304" pitchFamily="18" charset="0"/>
            </a:endParaRPr>
          </a:p>
          <a:p>
            <a:pPr algn="just">
              <a:lnSpc>
                <a:spcPct val="90000"/>
              </a:lnSpc>
            </a:pPr>
            <a:r>
              <a:rPr lang="en-GB" sz="1000" dirty="0">
                <a:solidFill>
                  <a:srgbClr val="FC515B"/>
                </a:solidFill>
                <a:ea typeface="+mj-ea"/>
                <a:cs typeface="Times New Roman" panose="02020603050405020304" pitchFamily="18" charset="0"/>
              </a:rPr>
              <a:t>Partner</a:t>
            </a:r>
          </a:p>
          <a:p>
            <a:pPr algn="just">
              <a:lnSpc>
                <a:spcPct val="90000"/>
              </a:lnSpc>
            </a:pPr>
            <a:r>
              <a:rPr lang="en-GB" sz="1000" dirty="0">
                <a:solidFill>
                  <a:srgbClr val="FC515B"/>
                </a:solidFill>
                <a:ea typeface="+mj-ea"/>
                <a:cs typeface="Times New Roman" panose="02020603050405020304" pitchFamily="18" charset="0"/>
              </a:rPr>
              <a:t>+44 20 7825 4187</a:t>
            </a:r>
          </a:p>
          <a:p>
            <a:pPr algn="just">
              <a:lnSpc>
                <a:spcPct val="90000"/>
              </a:lnSpc>
            </a:pPr>
            <a:r>
              <a:rPr lang="en-GB" sz="1000" dirty="0">
                <a:solidFill>
                  <a:srgbClr val="FC515B"/>
                </a:solidFill>
                <a:ea typeface="+mj-ea"/>
                <a:cs typeface="Times New Roman" panose="02020603050405020304" pitchFamily="18" charset="0"/>
                <a:hlinkClick r:id="rId18">
                  <a:extLst>
                    <a:ext uri="{A12FA001-AC4F-418D-AE19-62706E023703}">
                      <ahyp:hlinkClr xmlns:ahyp="http://schemas.microsoft.com/office/drawing/2018/hyperlinkcolor" val="tx"/>
                    </a:ext>
                  </a:extLst>
                </a:hlinkClick>
              </a:rPr>
              <a:t>Email</a:t>
            </a:r>
            <a:endParaRPr lang="en-GB" sz="1000" dirty="0">
              <a:solidFill>
                <a:srgbClr val="FC515B"/>
              </a:solidFill>
              <a:ea typeface="+mj-ea"/>
              <a:cs typeface="Times New Roman" panose="02020603050405020304" pitchFamily="18" charset="0"/>
            </a:endParaRPr>
          </a:p>
          <a:p>
            <a:pPr algn="just">
              <a:lnSpc>
                <a:spcPct val="90000"/>
              </a:lnSpc>
            </a:pPr>
            <a:endParaRPr lang="en-US" sz="1000" kern="1200" dirty="0">
              <a:solidFill>
                <a:srgbClr val="FC515B"/>
              </a:solidFill>
              <a:ea typeface="+mj-ea"/>
              <a:cs typeface="+mj-cs"/>
            </a:endParaRPr>
          </a:p>
        </p:txBody>
      </p:sp>
      <p:pic>
        <p:nvPicPr>
          <p:cNvPr id="34" name="Picture 33">
            <a:extLst>
              <a:ext uri="{FF2B5EF4-FFF2-40B4-BE49-F238E27FC236}">
                <a16:creationId xmlns:a16="http://schemas.microsoft.com/office/drawing/2014/main" id="{BF5270F5-AD5B-5FAD-B66E-8C7B4D6EDC99}"/>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503181" y="1630270"/>
            <a:ext cx="1286475" cy="1286475"/>
          </a:xfrm>
          <a:prstGeom prst="rect">
            <a:avLst/>
          </a:prstGeom>
        </p:spPr>
      </p:pic>
      <p:pic>
        <p:nvPicPr>
          <p:cNvPr id="35" name="Picture 34">
            <a:extLst>
              <a:ext uri="{FF2B5EF4-FFF2-40B4-BE49-F238E27FC236}">
                <a16:creationId xmlns:a16="http://schemas.microsoft.com/office/drawing/2014/main" id="{B693129D-74E7-2458-4E9B-60F27954F75E}"/>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051077" y="1596094"/>
            <a:ext cx="1286475" cy="1286475"/>
          </a:xfrm>
          <a:prstGeom prst="rect">
            <a:avLst/>
          </a:prstGeom>
        </p:spPr>
      </p:pic>
      <p:sp>
        <p:nvSpPr>
          <p:cNvPr id="36" name="Title 1">
            <a:extLst>
              <a:ext uri="{FF2B5EF4-FFF2-40B4-BE49-F238E27FC236}">
                <a16:creationId xmlns:a16="http://schemas.microsoft.com/office/drawing/2014/main" id="{3B25564F-5920-E0F4-5238-EC5CCDA257A7}"/>
              </a:ext>
            </a:extLst>
          </p:cNvPr>
          <p:cNvSpPr txBox="1">
            <a:spLocks/>
          </p:cNvSpPr>
          <p:nvPr/>
        </p:nvSpPr>
        <p:spPr>
          <a:xfrm>
            <a:off x="567352" y="3107156"/>
            <a:ext cx="2255806" cy="1095091"/>
          </a:xfrm>
          <a:prstGeom prst="rect">
            <a:avLst/>
          </a:prstGeom>
        </p:spPr>
        <p:txBody>
          <a:bodyPr vert="horz" lIns="0" tIns="0" rIns="0" bIns="0" rtlCol="0" anchor="t">
            <a:noAutofit/>
          </a:bodyPr>
          <a:lstStyle/>
          <a:p>
            <a:pPr algn="just">
              <a:lnSpc>
                <a:spcPct val="90000"/>
              </a:lnSpc>
            </a:pPr>
            <a:r>
              <a:rPr lang="en-GB" sz="1000" kern="1200" dirty="0">
                <a:solidFill>
                  <a:srgbClr val="FC515B"/>
                </a:solidFill>
                <a:ea typeface="+mj-ea"/>
                <a:cs typeface="+mj-cs"/>
              </a:rPr>
              <a:t>Penny Miller</a:t>
            </a:r>
            <a:endParaRPr lang="en-GB" sz="1000" kern="1200" dirty="0">
              <a:solidFill>
                <a:srgbClr val="FC515B"/>
              </a:solidFill>
              <a:ea typeface="+mj-ea"/>
              <a:cs typeface="Times New Roman" panose="02020603050405020304" pitchFamily="18" charset="0"/>
            </a:endParaRPr>
          </a:p>
          <a:p>
            <a:pPr algn="just">
              <a:lnSpc>
                <a:spcPct val="90000"/>
              </a:lnSpc>
            </a:pPr>
            <a:r>
              <a:rPr lang="en-GB" sz="1000" dirty="0">
                <a:solidFill>
                  <a:srgbClr val="FC515B"/>
                </a:solidFill>
                <a:ea typeface="+mj-ea"/>
                <a:cs typeface="Times New Roman" panose="02020603050405020304" pitchFamily="18" charset="0"/>
              </a:rPr>
              <a:t>Partner, London</a:t>
            </a:r>
          </a:p>
          <a:p>
            <a:pPr algn="just">
              <a:lnSpc>
                <a:spcPct val="90000"/>
              </a:lnSpc>
            </a:pPr>
            <a:r>
              <a:rPr lang="en-GB" sz="1000" dirty="0">
                <a:solidFill>
                  <a:srgbClr val="FC515B"/>
                </a:solidFill>
                <a:ea typeface="+mj-ea"/>
                <a:cs typeface="Times New Roman" panose="02020603050405020304" pitchFamily="18" charset="0"/>
              </a:rPr>
              <a:t>Global Head, FS Regulatory</a:t>
            </a:r>
          </a:p>
          <a:p>
            <a:pPr algn="just">
              <a:lnSpc>
                <a:spcPct val="90000"/>
              </a:lnSpc>
            </a:pPr>
            <a:r>
              <a:rPr lang="en-GB" sz="1000" dirty="0">
                <a:solidFill>
                  <a:srgbClr val="FC515B"/>
                </a:solidFill>
                <a:ea typeface="+mj-ea"/>
                <a:cs typeface="Times New Roman" panose="02020603050405020304" pitchFamily="18" charset="0"/>
              </a:rPr>
              <a:t>+44 20 7825 3532</a:t>
            </a:r>
          </a:p>
          <a:p>
            <a:pPr algn="just">
              <a:lnSpc>
                <a:spcPct val="90000"/>
              </a:lnSpc>
            </a:pPr>
            <a:r>
              <a:rPr lang="en-US" sz="1000" kern="1200" dirty="0">
                <a:solidFill>
                  <a:srgbClr val="FC515B"/>
                </a:solidFill>
                <a:ea typeface="+mj-ea"/>
                <a:cs typeface="+mj-cs"/>
                <a:hlinkClick r:id="rId21">
                  <a:extLst>
                    <a:ext uri="{A12FA001-AC4F-418D-AE19-62706E023703}">
                      <ahyp:hlinkClr xmlns:ahyp="http://schemas.microsoft.com/office/drawing/2018/hyperlinkcolor" val="tx"/>
                    </a:ext>
                  </a:extLst>
                </a:hlinkClick>
              </a:rPr>
              <a:t>Email</a:t>
            </a:r>
            <a:endParaRPr lang="en-US" sz="1000" kern="1200" dirty="0">
              <a:solidFill>
                <a:srgbClr val="FC515B"/>
              </a:solidFill>
              <a:ea typeface="+mj-ea"/>
              <a:cs typeface="+mj-cs"/>
            </a:endParaRPr>
          </a:p>
        </p:txBody>
      </p:sp>
      <p:sp>
        <p:nvSpPr>
          <p:cNvPr id="37" name="Title 1">
            <a:extLst>
              <a:ext uri="{FF2B5EF4-FFF2-40B4-BE49-F238E27FC236}">
                <a16:creationId xmlns:a16="http://schemas.microsoft.com/office/drawing/2014/main" id="{7496DC39-9BF9-C4FC-B9EC-8634521F839C}"/>
              </a:ext>
            </a:extLst>
          </p:cNvPr>
          <p:cNvSpPr txBox="1">
            <a:spLocks/>
          </p:cNvSpPr>
          <p:nvPr/>
        </p:nvSpPr>
        <p:spPr>
          <a:xfrm>
            <a:off x="2186228" y="3107157"/>
            <a:ext cx="1883211" cy="1095090"/>
          </a:xfrm>
          <a:prstGeom prst="rect">
            <a:avLst/>
          </a:prstGeom>
        </p:spPr>
        <p:txBody>
          <a:bodyPr vert="horz" lIns="0" tIns="0" rIns="0" bIns="0" rtlCol="0" anchor="t">
            <a:noAutofit/>
          </a:bodyPr>
          <a:lstStyle/>
          <a:p>
            <a:pPr algn="just">
              <a:lnSpc>
                <a:spcPct val="90000"/>
              </a:lnSpc>
            </a:pPr>
            <a:r>
              <a:rPr lang="en-US" sz="1000" kern="1200" dirty="0">
                <a:solidFill>
                  <a:srgbClr val="FC515B"/>
                </a:solidFill>
                <a:ea typeface="+mj-ea"/>
                <a:cs typeface="+mj-cs"/>
              </a:rPr>
              <a:t>Catherine Weeks</a:t>
            </a:r>
            <a:endParaRPr lang="en-GB" sz="1000" kern="1200" dirty="0">
              <a:solidFill>
                <a:srgbClr val="FC515B"/>
              </a:solidFill>
              <a:ea typeface="+mj-ea"/>
              <a:cs typeface="Times New Roman" panose="02020603050405020304" pitchFamily="18" charset="0"/>
            </a:endParaRPr>
          </a:p>
          <a:p>
            <a:pPr algn="just">
              <a:lnSpc>
                <a:spcPct val="90000"/>
              </a:lnSpc>
            </a:pPr>
            <a:r>
              <a:rPr lang="en-GB" sz="1000" dirty="0">
                <a:solidFill>
                  <a:srgbClr val="FC515B"/>
                </a:solidFill>
                <a:ea typeface="+mj-ea"/>
                <a:cs typeface="Times New Roman" panose="02020603050405020304" pitchFamily="18" charset="0"/>
              </a:rPr>
              <a:t>Partner, London</a:t>
            </a:r>
          </a:p>
          <a:p>
            <a:pPr algn="just">
              <a:lnSpc>
                <a:spcPct val="90000"/>
              </a:lnSpc>
            </a:pPr>
            <a:r>
              <a:rPr lang="en-GB" sz="1000" dirty="0">
                <a:solidFill>
                  <a:srgbClr val="FC515B"/>
                </a:solidFill>
                <a:ea typeface="+mj-ea"/>
                <a:cs typeface="Times New Roman" panose="02020603050405020304" pitchFamily="18" charset="0"/>
              </a:rPr>
              <a:t>UK Head, FS Regulatory</a:t>
            </a:r>
          </a:p>
          <a:p>
            <a:pPr algn="just">
              <a:lnSpc>
                <a:spcPct val="90000"/>
              </a:lnSpc>
            </a:pPr>
            <a:r>
              <a:rPr lang="en-GB" sz="1000" dirty="0">
                <a:solidFill>
                  <a:srgbClr val="FC515B"/>
                </a:solidFill>
                <a:ea typeface="+mj-ea"/>
                <a:cs typeface="Times New Roman" panose="02020603050405020304" pitchFamily="18" charset="0"/>
              </a:rPr>
              <a:t>+44 20 7825 3940</a:t>
            </a:r>
          </a:p>
          <a:p>
            <a:pPr algn="just">
              <a:lnSpc>
                <a:spcPct val="90000"/>
              </a:lnSpc>
            </a:pPr>
            <a:r>
              <a:rPr lang="en-GB" sz="1000" dirty="0">
                <a:solidFill>
                  <a:srgbClr val="FC515B"/>
                </a:solidFill>
                <a:ea typeface="+mj-ea"/>
                <a:cs typeface="Times New Roman" panose="02020603050405020304" pitchFamily="18" charset="0"/>
                <a:hlinkClick r:id="rId22">
                  <a:extLst>
                    <a:ext uri="{A12FA001-AC4F-418D-AE19-62706E023703}">
                      <ahyp:hlinkClr xmlns:ahyp="http://schemas.microsoft.com/office/drawing/2018/hyperlinkcolor" val="tx"/>
                    </a:ext>
                  </a:extLst>
                </a:hlinkClick>
              </a:rPr>
              <a:t>Email</a:t>
            </a:r>
            <a:endParaRPr lang="en-GB" sz="1000" dirty="0">
              <a:solidFill>
                <a:srgbClr val="FC515B"/>
              </a:solidFill>
              <a:ea typeface="+mj-ea"/>
              <a:cs typeface="Times New Roman" panose="02020603050405020304" pitchFamily="18" charset="0"/>
            </a:endParaRPr>
          </a:p>
          <a:p>
            <a:pPr algn="just">
              <a:lnSpc>
                <a:spcPct val="90000"/>
              </a:lnSpc>
            </a:pPr>
            <a:endParaRPr lang="en-GB" sz="1000" dirty="0">
              <a:solidFill>
                <a:srgbClr val="FC515B"/>
              </a:solidFill>
              <a:ea typeface="+mj-ea"/>
              <a:cs typeface="Times New Roman" panose="02020603050405020304" pitchFamily="18" charset="0"/>
            </a:endParaRPr>
          </a:p>
          <a:p>
            <a:pPr algn="just">
              <a:lnSpc>
                <a:spcPct val="90000"/>
              </a:lnSpc>
            </a:pPr>
            <a:endParaRPr lang="en-US" sz="1000" kern="1200" dirty="0">
              <a:solidFill>
                <a:srgbClr val="FC515B"/>
              </a:solidFill>
              <a:ea typeface="+mj-ea"/>
              <a:cs typeface="+mj-cs"/>
            </a:endParaRPr>
          </a:p>
        </p:txBody>
      </p:sp>
      <p:pic>
        <p:nvPicPr>
          <p:cNvPr id="38" name="Picture 37">
            <a:extLst>
              <a:ext uri="{FF2B5EF4-FFF2-40B4-BE49-F238E27FC236}">
                <a16:creationId xmlns:a16="http://schemas.microsoft.com/office/drawing/2014/main" id="{1350963C-8D26-9DC1-ED1A-0724377CCA7B}"/>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499287" y="4035454"/>
            <a:ext cx="1286475" cy="1286475"/>
          </a:xfrm>
          <a:prstGeom prst="rect">
            <a:avLst/>
          </a:prstGeom>
        </p:spPr>
      </p:pic>
      <p:sp>
        <p:nvSpPr>
          <p:cNvPr id="39" name="Title 1">
            <a:extLst>
              <a:ext uri="{FF2B5EF4-FFF2-40B4-BE49-F238E27FC236}">
                <a16:creationId xmlns:a16="http://schemas.microsoft.com/office/drawing/2014/main" id="{3C53B284-4D91-73C3-7354-2932F0EF82E0}"/>
              </a:ext>
            </a:extLst>
          </p:cNvPr>
          <p:cNvSpPr txBox="1">
            <a:spLocks/>
          </p:cNvSpPr>
          <p:nvPr/>
        </p:nvSpPr>
        <p:spPr>
          <a:xfrm>
            <a:off x="659269" y="5536553"/>
            <a:ext cx="1645964" cy="694977"/>
          </a:xfrm>
          <a:prstGeom prst="rect">
            <a:avLst/>
          </a:prstGeom>
        </p:spPr>
        <p:txBody>
          <a:bodyPr vert="horz" lIns="0" tIns="0" rIns="0" bIns="0" rtlCol="0" anchor="t">
            <a:noAutofit/>
          </a:bodyPr>
          <a:lstStyle/>
          <a:p>
            <a:pPr algn="just">
              <a:lnSpc>
                <a:spcPct val="90000"/>
              </a:lnSpc>
            </a:pPr>
            <a:r>
              <a:rPr lang="en-US" sz="1000" kern="1200" dirty="0">
                <a:solidFill>
                  <a:srgbClr val="FC515B"/>
                </a:solidFill>
                <a:ea typeface="+mj-ea"/>
                <a:cs typeface="+mj-cs"/>
              </a:rPr>
              <a:t>Alex Ainley</a:t>
            </a:r>
            <a:endParaRPr lang="en-GB" sz="1000" kern="1200" dirty="0">
              <a:solidFill>
                <a:srgbClr val="FC515B"/>
              </a:solidFill>
              <a:ea typeface="+mj-ea"/>
              <a:cs typeface="Times New Roman" panose="02020603050405020304" pitchFamily="18" charset="0"/>
            </a:endParaRPr>
          </a:p>
          <a:p>
            <a:pPr algn="just">
              <a:lnSpc>
                <a:spcPct val="90000"/>
              </a:lnSpc>
            </a:pPr>
            <a:r>
              <a:rPr lang="en-GB" sz="1000" dirty="0">
                <a:solidFill>
                  <a:srgbClr val="FC515B"/>
                </a:solidFill>
                <a:ea typeface="+mj-ea"/>
                <a:cs typeface="Times New Roman" panose="02020603050405020304" pitchFamily="18" charset="0"/>
              </a:rPr>
              <a:t>Partner</a:t>
            </a:r>
          </a:p>
          <a:p>
            <a:pPr algn="just">
              <a:lnSpc>
                <a:spcPct val="90000"/>
              </a:lnSpc>
            </a:pPr>
            <a:r>
              <a:rPr lang="en-GB" sz="1000" dirty="0">
                <a:solidFill>
                  <a:srgbClr val="FC515B"/>
                </a:solidFill>
                <a:ea typeface="+mj-ea"/>
                <a:cs typeface="Times New Roman" panose="02020603050405020304" pitchFamily="18" charset="0"/>
              </a:rPr>
              <a:t>+44 20 7825 4248</a:t>
            </a:r>
          </a:p>
          <a:p>
            <a:pPr algn="just">
              <a:lnSpc>
                <a:spcPct val="90000"/>
              </a:lnSpc>
            </a:pPr>
            <a:r>
              <a:rPr lang="en-GB" sz="1000" dirty="0">
                <a:solidFill>
                  <a:srgbClr val="FC515B"/>
                </a:solidFill>
                <a:ea typeface="+mj-ea"/>
                <a:cs typeface="Times New Roman" panose="02020603050405020304" pitchFamily="18" charset="0"/>
                <a:hlinkClick r:id="rId24">
                  <a:extLst>
                    <a:ext uri="{A12FA001-AC4F-418D-AE19-62706E023703}">
                      <ahyp:hlinkClr xmlns:ahyp="http://schemas.microsoft.com/office/drawing/2018/hyperlinkcolor" val="tx"/>
                    </a:ext>
                  </a:extLst>
                </a:hlinkClick>
              </a:rPr>
              <a:t>Email</a:t>
            </a:r>
            <a:endParaRPr lang="en-GB" sz="1000" dirty="0">
              <a:solidFill>
                <a:srgbClr val="FC515B"/>
              </a:solidFill>
              <a:ea typeface="+mj-ea"/>
              <a:cs typeface="Times New Roman" panose="02020603050405020304" pitchFamily="18" charset="0"/>
            </a:endParaRPr>
          </a:p>
          <a:p>
            <a:pPr algn="just">
              <a:lnSpc>
                <a:spcPct val="90000"/>
              </a:lnSpc>
            </a:pPr>
            <a:endParaRPr lang="en-GB" sz="1000" dirty="0">
              <a:solidFill>
                <a:srgbClr val="FC515B"/>
              </a:solidFill>
              <a:ea typeface="+mj-ea"/>
              <a:cs typeface="Times New Roman" panose="02020603050405020304" pitchFamily="18" charset="0"/>
            </a:endParaRPr>
          </a:p>
          <a:p>
            <a:pPr algn="just">
              <a:lnSpc>
                <a:spcPct val="90000"/>
              </a:lnSpc>
            </a:pPr>
            <a:endParaRPr lang="en-US" sz="1000" kern="1200" dirty="0">
              <a:solidFill>
                <a:srgbClr val="FC515B"/>
              </a:solidFill>
              <a:ea typeface="+mj-ea"/>
              <a:cs typeface="+mj-cs"/>
            </a:endParaRPr>
          </a:p>
        </p:txBody>
      </p:sp>
    </p:spTree>
    <p:extLst>
      <p:ext uri="{BB962C8B-B14F-4D97-AF65-F5344CB8AC3E}">
        <p14:creationId xmlns:p14="http://schemas.microsoft.com/office/powerpoint/2010/main" val="35408705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1595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3DDA9-2BB1-95E9-E41D-A0E6D0180EA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4B643FD-D6B9-500B-DA2A-80D2D1AAEC9B}"/>
              </a:ext>
            </a:extLst>
          </p:cNvPr>
          <p:cNvSpPr>
            <a:spLocks noGrp="1"/>
          </p:cNvSpPr>
          <p:nvPr>
            <p:ph type="body" sz="quarter" idx="11"/>
          </p:nvPr>
        </p:nvSpPr>
        <p:spPr/>
        <p:txBody>
          <a:bodyPr>
            <a:normAutofit fontScale="92500" lnSpcReduction="20000"/>
          </a:bodyPr>
          <a:lstStyle/>
          <a:p>
            <a:r>
              <a:rPr lang="en-GB" sz="2400" dirty="0"/>
              <a:t>What is Simmons &amp; Simmons’ view?</a:t>
            </a:r>
          </a:p>
        </p:txBody>
      </p:sp>
      <p:sp>
        <p:nvSpPr>
          <p:cNvPr id="4" name="Text Placeholder 3">
            <a:extLst>
              <a:ext uri="{FF2B5EF4-FFF2-40B4-BE49-F238E27FC236}">
                <a16:creationId xmlns:a16="http://schemas.microsoft.com/office/drawing/2014/main" id="{FD18A38F-A66E-4EB9-6316-B623AC7B6EA0}"/>
              </a:ext>
            </a:extLst>
          </p:cNvPr>
          <p:cNvSpPr txBox="1">
            <a:spLocks/>
          </p:cNvSpPr>
          <p:nvPr/>
        </p:nvSpPr>
        <p:spPr>
          <a:xfrm>
            <a:off x="500400" y="1237672"/>
            <a:ext cx="11099678" cy="5125621"/>
          </a:xfrm>
          <a:prstGeom prst="rect">
            <a:avLst/>
          </a:prstGeom>
        </p:spPr>
        <p:txBody>
          <a:bodyPr lIns="0" rIns="0"/>
          <a:lstStyle>
            <a:lvl1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1pPr>
            <a:lvl2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latinLnBrk="0">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latinLnBrk="0">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a:lstStyle>
          <a:p>
            <a:pPr hangingPunct="1"/>
            <a:endParaRPr lang="en-US" sz="1200" dirty="0">
              <a:latin typeface="+mn-lt"/>
            </a:endParaRPr>
          </a:p>
          <a:p>
            <a:pPr hangingPunct="1"/>
            <a:endParaRPr lang="en-GB" sz="1200" dirty="0">
              <a:latin typeface="+mn-lt"/>
            </a:endParaRPr>
          </a:p>
        </p:txBody>
      </p:sp>
      <p:sp>
        <p:nvSpPr>
          <p:cNvPr id="7" name="TextBox 6">
            <a:extLst>
              <a:ext uri="{FF2B5EF4-FFF2-40B4-BE49-F238E27FC236}">
                <a16:creationId xmlns:a16="http://schemas.microsoft.com/office/drawing/2014/main" id="{6B5E1904-084F-FE2F-84F6-9ACE2BC468AB}"/>
              </a:ext>
            </a:extLst>
          </p:cNvPr>
          <p:cNvSpPr txBox="1"/>
          <p:nvPr/>
        </p:nvSpPr>
        <p:spPr>
          <a:xfrm>
            <a:off x="509015" y="1250516"/>
            <a:ext cx="11178362" cy="4951997"/>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2177696" rtl="0" eaLnBrk="1" fontAlgn="auto" latinLnBrk="0" hangingPunct="1">
              <a:lnSpc>
                <a:spcPct val="120000"/>
              </a:lnSpc>
              <a:spcBef>
                <a:spcPts val="0"/>
              </a:spcBef>
              <a:spcAft>
                <a:spcPts val="1300"/>
              </a:spcAft>
              <a:buClr>
                <a:srgbClr val="FC515B"/>
              </a:buClr>
              <a:buSzTx/>
              <a:buFontTx/>
              <a:buNone/>
              <a:tabLst/>
              <a:defRPr/>
            </a:pP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There is </a:t>
            </a:r>
            <a:r>
              <a:rPr kumimoji="0" lang="en-GB" sz="1150" b="1" i="0" u="none" strike="noStrike" kern="0" cap="none" spc="0" normalizeH="0" baseline="0" noProof="0" dirty="0">
                <a:ln>
                  <a:noFill/>
                </a:ln>
                <a:solidFill>
                  <a:srgbClr val="000000"/>
                </a:solidFill>
                <a:effectLst/>
                <a:uLnTx/>
                <a:uFillTx/>
                <a:latin typeface="+mj-lt"/>
                <a:ea typeface="Arial" panose="020B0604020202020204" pitchFamily="34" charset="0"/>
                <a:cs typeface="Arial" panose="020B0604020202020204" pitchFamily="34" charset="0"/>
                <a:sym typeface="Real Text Medium"/>
              </a:rPr>
              <a:t>a lot </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here to unpack. The plans are wide-ranging, and ambitious, clearly signalling a drive to push forward growth and recalibrate firm and investor attitudes to risk. Encouragingly, there is a willingness to be flexible on areas of regulation that the industry have long raised as barriers to growth, such as the </a:t>
            </a:r>
            <a:r>
              <a:rPr lang="en-GB" sz="1150" b="1" dirty="0">
                <a:latin typeface="+mj-lt"/>
                <a:cs typeface="Arial" panose="020B0604020202020204" pitchFamily="34" charset="0"/>
                <a:sym typeface="Real Text Medium"/>
              </a:rPr>
              <a:t>client categorisation criteria</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the imposition of the </a:t>
            </a:r>
            <a:r>
              <a:rPr lang="en-GB" sz="1150" b="1" dirty="0">
                <a:latin typeface="+mj-lt"/>
                <a:cs typeface="Arial" panose="020B0604020202020204" pitchFamily="34" charset="0"/>
                <a:sym typeface="Real Text Medium"/>
              </a:rPr>
              <a:t>Consumer Duty on wholesale firms </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and the ongoing challenges of the </a:t>
            </a:r>
            <a:r>
              <a:rPr lang="en-GB" sz="1150" b="1" dirty="0">
                <a:latin typeface="+mj-lt"/>
                <a:cs typeface="Arial" panose="020B0604020202020204" pitchFamily="34" charset="0"/>
                <a:sym typeface="Real Text Medium"/>
              </a:rPr>
              <a:t>advice gap</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a:t>
            </a:r>
          </a:p>
          <a:p>
            <a:pPr marL="0" marR="0" lvl="0" indent="0" algn="just" defTabSz="2177696" rtl="0" eaLnBrk="1" fontAlgn="auto" latinLnBrk="0" hangingPunct="1">
              <a:lnSpc>
                <a:spcPct val="120000"/>
              </a:lnSpc>
              <a:spcBef>
                <a:spcPts val="0"/>
              </a:spcBef>
              <a:spcAft>
                <a:spcPts val="1300"/>
              </a:spcAft>
              <a:buClr>
                <a:srgbClr val="FC515B"/>
              </a:buClr>
              <a:buSzTx/>
              <a:buFontTx/>
              <a:buNone/>
              <a:tabLst/>
              <a:defRPr/>
            </a:pP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The Chancellor’s strong rhetoric was striking, describing regulation as “</a:t>
            </a:r>
            <a:r>
              <a:rPr kumimoji="0" lang="en-GB" sz="1150" b="1" i="1"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a boot on the neck of businesses…choking off the enterprise and innovation that is the lifeblood of economic growth</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Against that backdrop, it is promising to see that </a:t>
            </a:r>
            <a:r>
              <a:rPr lang="en-GB" sz="1150" b="1" dirty="0">
                <a:latin typeface="+mj-lt"/>
                <a:cs typeface="Arial" panose="020B0604020202020204" pitchFamily="34" charset="0"/>
                <a:sym typeface="Real Text Medium"/>
              </a:rPr>
              <a:t>investor education </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and </a:t>
            </a:r>
            <a:r>
              <a:rPr lang="en-GB" sz="1150" b="1" dirty="0">
                <a:latin typeface="+mj-lt"/>
                <a:cs typeface="Arial" panose="020B0604020202020204" pitchFamily="34" charset="0"/>
                <a:sym typeface="Real Text Medium"/>
              </a:rPr>
              <a:t>innovation</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are being prioritised. From recent events we have attended, we sense a genuine openness from the FCA (at the moment at least) to collaborate with industry – particularly on targeted support and the </a:t>
            </a:r>
            <a:r>
              <a:rPr lang="en-GB" sz="1150" b="1" dirty="0">
                <a:latin typeface="+mj-lt"/>
                <a:cs typeface="Arial" panose="020B0604020202020204" pitchFamily="34" charset="0"/>
                <a:sym typeface="Real Text Medium"/>
              </a:rPr>
              <a:t>Consumer Composite Investments regime</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This </a:t>
            </a:r>
            <a:r>
              <a:rPr kumimoji="0" lang="en-GB" sz="1150" b="0" i="0"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collaborative</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engagement may prove just as important as the reforms themselves.</a:t>
            </a:r>
            <a:endPar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
                <a:srgbClr val="FC515B"/>
              </a:buClr>
              <a:buSzTx/>
              <a:buFontTx/>
              <a:buNone/>
              <a:tabLst/>
              <a:defRPr/>
            </a:pP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Industry and press reaction to the proposals has been mixed, some industry groups have been very positive about the Strategy (</a:t>
            </a:r>
            <a:r>
              <a:rPr lang="en-GB" sz="1150" dirty="0">
                <a:solidFill>
                  <a:srgbClr val="FC515B"/>
                </a:solidFill>
                <a:latin typeface="RealText-Light"/>
                <a:cs typeface="Arial" panose="020B0604020202020204" pitchFamily="34" charset="0"/>
                <a:sym typeface="Real Text Medium"/>
                <a:hlinkClick r:id="rId2">
                  <a:extLst>
                    <a:ext uri="{A12FA001-AC4F-418D-AE19-62706E023703}">
                      <ahyp:hlinkClr xmlns:ahyp="http://schemas.microsoft.com/office/drawing/2018/hyperlinkcolor" val="tx"/>
                    </a:ext>
                  </a:extLst>
                </a:hlinkClick>
              </a:rPr>
              <a:t>AFME</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and </a:t>
            </a:r>
            <a:r>
              <a:rPr lang="en-GB" sz="1150" dirty="0">
                <a:solidFill>
                  <a:srgbClr val="FC515B"/>
                </a:solidFill>
                <a:latin typeface="RealText-Light"/>
                <a:cs typeface="Arial" panose="020B0604020202020204" pitchFamily="34" charset="0"/>
                <a:sym typeface="Real Text Medium"/>
                <a:hlinkClick r:id="rId3">
                  <a:extLst>
                    <a:ext uri="{A12FA001-AC4F-418D-AE19-62706E023703}">
                      <ahyp:hlinkClr xmlns:ahyp="http://schemas.microsoft.com/office/drawing/2018/hyperlinkcolor" val="tx"/>
                    </a:ext>
                  </a:extLst>
                </a:hlinkClick>
              </a:rPr>
              <a:t>UK Finance</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for example, who called this a “significant positive change”). Others, like </a:t>
            </a:r>
            <a:r>
              <a:rPr lang="en-GB" sz="1150" dirty="0">
                <a:solidFill>
                  <a:srgbClr val="FC515B"/>
                </a:solidFill>
                <a:latin typeface="RealText-Light"/>
                <a:cs typeface="Arial" panose="020B0604020202020204" pitchFamily="34" charset="0"/>
                <a:sym typeface="Real Text Medium"/>
                <a:hlinkClick r:id="rId4">
                  <a:extLst>
                    <a:ext uri="{A12FA001-AC4F-418D-AE19-62706E023703}">
                      <ahyp:hlinkClr xmlns:ahyp="http://schemas.microsoft.com/office/drawing/2018/hyperlinkcolor" val="tx"/>
                    </a:ext>
                  </a:extLst>
                </a:hlinkClick>
              </a:rPr>
              <a:t>the AIC</a:t>
            </a:r>
            <a:r>
              <a:rPr lang="en-GB" sz="1150" dirty="0">
                <a:solidFill>
                  <a:srgbClr val="FC515B"/>
                </a:solidFill>
                <a:latin typeface="RealText-Light"/>
                <a:cs typeface="Arial" panose="020B0604020202020204" pitchFamily="34" charset="0"/>
                <a:sym typeface="Real Text Medium"/>
              </a:rPr>
              <a:t> </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have been more hesitant and have called on the government to be bolder in its reforms. Many feel that without certainty on </a:t>
            </a:r>
            <a:r>
              <a:rPr lang="en-GB" sz="1150" b="1" dirty="0">
                <a:latin typeface="+mj-lt"/>
                <a:cs typeface="Arial" panose="020B0604020202020204" pitchFamily="34" charset="0"/>
                <a:sym typeface="Real Text Medium"/>
              </a:rPr>
              <a:t>tax issues</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these reforms are unlikely to shift the UK’s growth prospects. </a:t>
            </a:r>
            <a:endPar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
                <a:srgbClr val="FC515B"/>
              </a:buClr>
              <a:buSzTx/>
              <a:buFontTx/>
              <a:buNone/>
              <a:tabLst/>
              <a:defRPr/>
            </a:pP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While the direction of travel is encouraging, we are mindful of the potential risks that certain proposals could entail – when retail investors get increased access to financial products, for example, there are naturally questions around consumer protection – see this </a:t>
            </a:r>
            <a:r>
              <a:rPr lang="en-GB" sz="1150" dirty="0">
                <a:solidFill>
                  <a:srgbClr val="FC515B"/>
                </a:solidFill>
                <a:latin typeface="RealText-Light"/>
                <a:cs typeface="Arial" panose="020B0604020202020204" pitchFamily="34" charset="0"/>
                <a:sym typeface="Real Text Medium"/>
                <a:hlinkClick r:id="rId5">
                  <a:extLst>
                    <a:ext uri="{A12FA001-AC4F-418D-AE19-62706E023703}">
                      <ahyp:hlinkClr xmlns:ahyp="http://schemas.microsoft.com/office/drawing/2018/hyperlinkcolor" val="tx"/>
                    </a:ext>
                  </a:extLst>
                </a:hlinkClick>
              </a:rPr>
              <a:t>Open Letter from the Transparency Task Force</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for example, which calls for a pause to the reforms due to the threat to consumer protection. We are not sure that a pause is necessary, on the contrary, we do question the feasibility of delivering the full reform package within the timeline set by the government; </a:t>
            </a:r>
            <a:r>
              <a:rPr lang="en-GB" sz="1150" b="1" dirty="0">
                <a:latin typeface="+mj-lt"/>
                <a:cs typeface="Arial" panose="020B0604020202020204" pitchFamily="34" charset="0"/>
                <a:sym typeface="Real Text Medium"/>
              </a:rPr>
              <a:t>H2 2025 is set to be very busy</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a:t>
            </a:r>
            <a:endPar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a:p>
            <a:pPr marL="0" marR="0" lvl="0" indent="0" algn="just" defTabSz="2177696" rtl="0" eaLnBrk="1" fontAlgn="auto" latinLnBrk="0" hangingPunct="1">
              <a:lnSpc>
                <a:spcPct val="120000"/>
              </a:lnSpc>
              <a:spcBef>
                <a:spcPts val="0"/>
              </a:spcBef>
              <a:spcAft>
                <a:spcPts val="1300"/>
              </a:spcAft>
              <a:buClr>
                <a:srgbClr val="FC515B"/>
              </a:buClr>
              <a:buSzTx/>
              <a:buFontTx/>
              <a:buNone/>
              <a:tabLst/>
              <a:defRPr/>
            </a:pPr>
            <a:r>
              <a:rPr lang="en-GB" sz="1150" b="1" dirty="0">
                <a:latin typeface="+mj-lt"/>
                <a:cs typeface="Arial" panose="020B0604020202020204" pitchFamily="34" charset="0"/>
                <a:sym typeface="Real Text Medium"/>
              </a:rPr>
              <a:t>Next Steps: </a:t>
            </a: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Firms should act now to assess how these changes will impact their business and begin to plan accordingly – from allocating resource for consultation responses, to assessing impacts on their business model and scoping future change projects. Whilst much of this is ‘deregulation’, many changes will still involve updates to internal policies and procedures, governance frameworks and, in some cases, variation of permission or authorisation applications. Even positive change can rarely be made without any cost…</a:t>
            </a:r>
            <a:endPar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a:p>
            <a:pPr marL="0" marR="0" lvl="0" indent="0" algn="ctr" defTabSz="2177696" rtl="0" eaLnBrk="1" fontAlgn="auto" latinLnBrk="0" hangingPunct="1">
              <a:lnSpc>
                <a:spcPct val="120000"/>
              </a:lnSpc>
              <a:spcBef>
                <a:spcPts val="0"/>
              </a:spcBef>
              <a:spcAft>
                <a:spcPts val="1300"/>
              </a:spcAft>
              <a:buClr>
                <a:srgbClr val="FC515B"/>
              </a:buClr>
              <a:buSzTx/>
              <a:buFontTx/>
              <a:buNone/>
              <a:tabLst/>
              <a:defRPr/>
            </a:pPr>
            <a:r>
              <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Please do get in touch to see how we can help. </a:t>
            </a:r>
            <a:endParaRPr kumimoji="0" lang="en-GB" sz="115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p:txBody>
      </p:sp>
    </p:spTree>
    <p:extLst>
      <p:ext uri="{BB962C8B-B14F-4D97-AF65-F5344CB8AC3E}">
        <p14:creationId xmlns:p14="http://schemas.microsoft.com/office/powerpoint/2010/main" val="27665403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39E7-A96A-D6B0-839A-8D2A111BDF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91761F-F031-8E45-81DA-AA170080A2CA}"/>
              </a:ext>
            </a:extLst>
          </p:cNvPr>
          <p:cNvSpPr>
            <a:spLocks noGrp="1"/>
          </p:cNvSpPr>
          <p:nvPr>
            <p:ph type="body" sz="quarter" idx="31"/>
          </p:nvPr>
        </p:nvSpPr>
        <p:spPr>
          <a:xfrm>
            <a:off x="611189" y="1009630"/>
            <a:ext cx="541336" cy="532995"/>
          </a:xfrm>
          <a:solidFill>
            <a:schemeClr val="accent6">
              <a:lumMod val="75000"/>
            </a:schemeClr>
          </a:solidFill>
        </p:spPr>
        <p:txBody>
          <a:bodyPr>
            <a:normAutofit/>
          </a:bodyPr>
          <a:lstStyle/>
          <a:p>
            <a:r>
              <a:rPr lang="en-GB" sz="2000" dirty="0"/>
              <a:t>1</a:t>
            </a:r>
          </a:p>
        </p:txBody>
      </p:sp>
      <p:sp>
        <p:nvSpPr>
          <p:cNvPr id="3" name="Text Placeholder 2">
            <a:extLst>
              <a:ext uri="{FF2B5EF4-FFF2-40B4-BE49-F238E27FC236}">
                <a16:creationId xmlns:a16="http://schemas.microsoft.com/office/drawing/2014/main" id="{CCE512A9-95B0-186F-AD60-062C2CD4C5F6}"/>
              </a:ext>
            </a:extLst>
          </p:cNvPr>
          <p:cNvSpPr>
            <a:spLocks noGrp="1"/>
          </p:cNvSpPr>
          <p:nvPr>
            <p:ph type="body" sz="quarter" idx="12"/>
          </p:nvPr>
        </p:nvSpPr>
        <p:spPr>
          <a:xfrm>
            <a:off x="611189" y="1646318"/>
            <a:ext cx="6636541" cy="2279214"/>
          </a:xfrm>
          <a:ln w="12700">
            <a:solidFill>
              <a:schemeClr val="tx2"/>
            </a:solidFill>
          </a:ln>
        </p:spPr>
        <p:txBody>
          <a:bodyPr>
            <a:noAutofit/>
          </a:bodyPr>
          <a:lstStyle/>
          <a:p>
            <a:pPr marL="342900" marR="0" lvl="0" indent="-342900" algn="just" defTabSz="2177696" rtl="0" eaLnBrk="1" fontAlgn="auto" latinLnBrk="0" hangingPunct="1">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Streamlining regulatory processes, including </a:t>
            </a:r>
            <a:r>
              <a:rPr lang="en-GB" sz="1100" dirty="0">
                <a:solidFill>
                  <a:srgbClr val="FB323D"/>
                </a:solidFill>
                <a:latin typeface="RealText-Light"/>
                <a:cs typeface="Arial" panose="020B0604020202020204" pitchFamily="34" charset="0"/>
                <a:sym typeface="Real Text Medium"/>
                <a:hlinkClick r:id="rId2" action="ppaction://hlinkfile">
                  <a:extLst>
                    <a:ext uri="{A12FA001-AC4F-418D-AE19-62706E023703}">
                      <ahyp:hlinkClr xmlns:ahyp="http://schemas.microsoft.com/office/drawing/2018/hyperlinkcolor" val="tx"/>
                    </a:ext>
                  </a:extLst>
                </a:hlinkClick>
              </a:rPr>
              <a:t>faster authorisations</a:t>
            </a:r>
            <a:r>
              <a:rPr lang="en-GB" sz="1100" dirty="0">
                <a:solidFill>
                  <a:srgbClr val="FB323D"/>
                </a:solidFill>
                <a:latin typeface="RealText-Light"/>
                <a:cs typeface="Arial" panose="020B0604020202020204" pitchFamily="34" charset="0"/>
                <a:sym typeface="Real Text Medium"/>
              </a:rPr>
              <a:t> </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and reducing compliance burdens under the Senior Managers and Certification Regime </a:t>
            </a:r>
            <a:r>
              <a:rPr lang="en-GB" sz="1100" dirty="0">
                <a:solidFill>
                  <a:srgbClr val="000000"/>
                </a:solidFill>
                <a:cs typeface="Arial" panose="020B0604020202020204" pitchFamily="34" charset="0"/>
                <a:sym typeface="Real Text Medium"/>
              </a:rPr>
              <a:t>(</a:t>
            </a:r>
            <a:r>
              <a:rPr lang="en-GB" sz="1100" dirty="0">
                <a:solidFill>
                  <a:srgbClr val="FB323D"/>
                </a:solidFill>
                <a:latin typeface="RealText-Light"/>
                <a:cs typeface="Arial" panose="020B0604020202020204" pitchFamily="34" charset="0"/>
                <a:sym typeface="Real Text Medium"/>
                <a:hlinkClick r:id="rId3" action="ppaction://hlinkfile">
                  <a:extLst>
                    <a:ext uri="{A12FA001-AC4F-418D-AE19-62706E023703}">
                      <ahyp:hlinkClr xmlns:ahyp="http://schemas.microsoft.com/office/drawing/2018/hyperlinkcolor" val="tx"/>
                    </a:ext>
                  </a:extLst>
                </a:hlinkClick>
              </a:rPr>
              <a:t>SMCR</a:t>
            </a:r>
            <a:r>
              <a:rPr lang="en-GB" sz="1100" dirty="0">
                <a:solidFill>
                  <a:srgbClr val="000000"/>
                </a:solidFill>
                <a:cs typeface="Arial" panose="020B0604020202020204" pitchFamily="34" charset="0"/>
                <a:sym typeface="Real Text Medium"/>
              </a:rPr>
              <a:t>)</a:t>
            </a:r>
          </a:p>
          <a:p>
            <a:pPr marL="342900" marR="0" lvl="0" indent="-342900" algn="just" defTabSz="2177696" rtl="0" eaLnBrk="1" fontAlgn="auto" latinLnBrk="0" hangingPunct="1">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Tailoring capital requirements to support growth, including to consolidate, simplify and clarify the </a:t>
            </a:r>
            <a:r>
              <a:rPr lang="en-GB" sz="1100" dirty="0">
                <a:solidFill>
                  <a:srgbClr val="FB323D"/>
                </a:solidFill>
                <a:latin typeface="RealText-Light"/>
                <a:cs typeface="Arial" panose="020B0604020202020204" pitchFamily="34" charset="0"/>
                <a:sym typeface="Real Text Medium"/>
                <a:hlinkClick r:id="rId4" action="ppaction://hlinkfile">
                  <a:extLst>
                    <a:ext uri="{A12FA001-AC4F-418D-AE19-62706E023703}">
                      <ahyp:hlinkClr xmlns:ahyp="http://schemas.microsoft.com/office/drawing/2018/hyperlinkcolor" val="tx"/>
                    </a:ext>
                  </a:extLst>
                </a:hlinkClick>
              </a:rPr>
              <a:t>TLAC/MREL</a:t>
            </a:r>
            <a:r>
              <a:rPr lang="en-GB" sz="1100" dirty="0">
                <a:solidFill>
                  <a:srgbClr val="FB323D"/>
                </a:solidFill>
                <a:latin typeface="RealText-Light"/>
                <a:cs typeface="Arial" panose="020B0604020202020204" pitchFamily="34" charset="0"/>
                <a:sym typeface="Real Text Medium"/>
              </a:rPr>
              <a:t> </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framework, reforming the </a:t>
            </a:r>
            <a:r>
              <a:rPr lang="en-GB" sz="1100" dirty="0">
                <a:solidFill>
                  <a:srgbClr val="FB323D"/>
                </a:solidFill>
                <a:latin typeface="RealText-Light"/>
                <a:cs typeface="Arial" panose="020B0604020202020204" pitchFamily="34" charset="0"/>
                <a:sym typeface="Real Text Medium"/>
                <a:hlinkClick r:id="rId5" action="ppaction://hlinkfile">
                  <a:extLst>
                    <a:ext uri="{A12FA001-AC4F-418D-AE19-62706E023703}">
                      <ahyp:hlinkClr xmlns:ahyp="http://schemas.microsoft.com/office/drawing/2018/hyperlinkcolor" val="tx"/>
                    </a:ext>
                  </a:extLst>
                </a:hlinkClick>
              </a:rPr>
              <a:t>ring-fencing</a:t>
            </a:r>
            <a:r>
              <a:rPr lang="en-GB" sz="1100" dirty="0">
                <a:solidFill>
                  <a:srgbClr val="FB323D"/>
                </a:solidFill>
                <a:latin typeface="RealText-Light"/>
                <a:cs typeface="Arial" panose="020B0604020202020204" pitchFamily="34" charset="0"/>
                <a:sym typeface="Real Text Medium"/>
              </a:rPr>
              <a:t> </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regime and </a:t>
            </a:r>
            <a:r>
              <a:rPr lang="en-GB" sz="1100" dirty="0">
                <a:solidFill>
                  <a:srgbClr val="FB323D"/>
                </a:solidFill>
                <a:latin typeface="RealText-Light"/>
                <a:cs typeface="Arial" panose="020B0604020202020204" pitchFamily="34" charset="0"/>
                <a:sym typeface="Real Text Medium"/>
                <a:hlinkClick r:id="rId6" action="ppaction://hlinkfile">
                  <a:extLst>
                    <a:ext uri="{A12FA001-AC4F-418D-AE19-62706E023703}">
                      <ahyp:hlinkClr xmlns:ahyp="http://schemas.microsoft.com/office/drawing/2018/hyperlinkcolor" val="tx"/>
                    </a:ext>
                  </a:extLst>
                </a:hlinkClick>
              </a:rPr>
              <a:t>Basel 3.1</a:t>
            </a:r>
            <a:r>
              <a:rPr lang="en-GB" sz="1100" dirty="0">
                <a:solidFill>
                  <a:srgbClr val="FB323D"/>
                </a:solidFill>
                <a:latin typeface="RealText-Light"/>
                <a:cs typeface="Arial" panose="020B0604020202020204" pitchFamily="34" charset="0"/>
                <a:sym typeface="Real Text Medium"/>
              </a:rPr>
              <a:t> </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implementation</a:t>
            </a:r>
            <a:endPar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a:p>
            <a:pPr marL="342900" marR="0" lvl="0" indent="-342900" algn="just" defTabSz="2177696" rtl="0" eaLnBrk="1" fontAlgn="auto" latinLnBrk="0" hangingPunct="1">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Reform and modernisation of the Financial Ombudsman Service (</a:t>
            </a:r>
            <a:r>
              <a:rPr lang="en-GB" sz="1100" dirty="0">
                <a:solidFill>
                  <a:srgbClr val="FB323D"/>
                </a:solidFill>
                <a:latin typeface="RealText-Light"/>
                <a:cs typeface="Arial" panose="020B0604020202020204" pitchFamily="34" charset="0"/>
                <a:sym typeface="Real Text Medium"/>
                <a:hlinkClick r:id="rId7" action="ppaction://hlinkfile">
                  <a:extLst>
                    <a:ext uri="{A12FA001-AC4F-418D-AE19-62706E023703}">
                      <ahyp:hlinkClr xmlns:ahyp="http://schemas.microsoft.com/office/drawing/2018/hyperlinkcolor" val="tx"/>
                    </a:ext>
                  </a:extLst>
                </a:hlinkClick>
              </a:rPr>
              <a:t>FOS</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including shifting responsibility for mass redress events to the FCA</a:t>
            </a:r>
            <a:endPar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a:p>
            <a:pPr marL="342900" marR="0" lvl="0" indent="-342900" algn="just" defTabSz="2177696" rtl="0" eaLnBrk="1" fontAlgn="auto" latinLnBrk="0" hangingPunct="1">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Announcing the implementation of </a:t>
            </a:r>
            <a:r>
              <a:rPr lang="en-GB" sz="1100" dirty="0">
                <a:solidFill>
                  <a:srgbClr val="FB323D"/>
                </a:solidFill>
                <a:latin typeface="RealText-Light"/>
                <a:cs typeface="Arial" panose="020B0604020202020204" pitchFamily="34" charset="0"/>
                <a:sym typeface="Real Text Medium"/>
                <a:hlinkClick r:id="rId8" action="ppaction://hlinkfile">
                  <a:extLst>
                    <a:ext uri="{A12FA001-AC4F-418D-AE19-62706E023703}">
                      <ahyp:hlinkClr xmlns:ahyp="http://schemas.microsoft.com/office/drawing/2018/hyperlinkcolor" val="tx"/>
                    </a:ext>
                  </a:extLst>
                </a:hlinkClick>
              </a:rPr>
              <a:t>Overseas Recognition Regimes</a:t>
            </a:r>
            <a:endParaRPr lang="en-GB" sz="1100" dirty="0">
              <a:solidFill>
                <a:srgbClr val="FB323D"/>
              </a:solidFill>
              <a:latin typeface="RealText-Light"/>
              <a:cs typeface="Arial" panose="020B0604020202020204" pitchFamily="34" charset="0"/>
              <a:sym typeface="Real Text Medium"/>
            </a:endParaRPr>
          </a:p>
          <a:p>
            <a:pPr marL="342900" marR="0" lvl="0" indent="-342900" algn="just" defTabSz="2177696" rtl="0" eaLnBrk="1" fontAlgn="auto" latinLnBrk="0" hangingPunct="1">
              <a:lnSpc>
                <a:spcPct val="100000"/>
              </a:lnSpc>
              <a:spcBef>
                <a:spcPts val="0"/>
              </a:spcBef>
              <a:spcAft>
                <a:spcPts val="1300"/>
              </a:spcAft>
              <a:buClr>
                <a:srgbClr val="FC515B"/>
              </a:buClr>
              <a:buSzTx/>
              <a:buFont typeface="Symbol" panose="05050102010706020507" pitchFamily="18" charset="2"/>
              <a:buChar char=""/>
              <a:tabLst/>
              <a:defRPr/>
            </a:pPr>
            <a:r>
              <a:rPr lang="en-GB" sz="1100" dirty="0">
                <a:solidFill>
                  <a:srgbClr val="FB323D"/>
                </a:solidFill>
                <a:latin typeface="RealText-Light"/>
                <a:cs typeface="Arial" panose="020B0604020202020204" pitchFamily="34" charset="0"/>
                <a:sym typeface="Real Text Medium"/>
                <a:hlinkClick r:id="rId9" action="ppaction://hlinkfile">
                  <a:extLst>
                    <a:ext uri="{A12FA001-AC4F-418D-AE19-62706E023703}">
                      <ahyp:hlinkClr xmlns:ahyp="http://schemas.microsoft.com/office/drawing/2018/hyperlinkcolor" val="tx"/>
                    </a:ext>
                  </a:extLst>
                </a:hlinkClick>
              </a:rPr>
              <a:t>Insurance</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Real Text Medium"/>
              </a:rPr>
              <a:t> market reforms </a:t>
            </a:r>
            <a:endPar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Real Text Medium"/>
            </a:endParaRPr>
          </a:p>
        </p:txBody>
      </p:sp>
      <p:sp>
        <p:nvSpPr>
          <p:cNvPr id="6" name="Text Placeholder 5">
            <a:extLst>
              <a:ext uri="{FF2B5EF4-FFF2-40B4-BE49-F238E27FC236}">
                <a16:creationId xmlns:a16="http://schemas.microsoft.com/office/drawing/2014/main" id="{1F1EC3F2-B473-CFF4-39D0-28CA5F7AE571}"/>
              </a:ext>
            </a:extLst>
          </p:cNvPr>
          <p:cNvSpPr>
            <a:spLocks noGrp="1"/>
          </p:cNvSpPr>
          <p:nvPr>
            <p:ph type="body" sz="quarter" idx="13"/>
          </p:nvPr>
        </p:nvSpPr>
        <p:spPr>
          <a:xfrm>
            <a:off x="7536580" y="1651982"/>
            <a:ext cx="4136893" cy="2273550"/>
          </a:xfrm>
          <a:ln w="12700">
            <a:solidFill>
              <a:schemeClr val="tx2"/>
            </a:solidFill>
          </a:ln>
        </p:spPr>
        <p:txBody>
          <a:bodyPr>
            <a:noAutofit/>
          </a:bodyPr>
          <a:lstStyle/>
          <a:p>
            <a:pPr marL="342900" marR="0" lvl="0" indent="-342900" algn="just" defTabSz="587115" rtl="0" eaLnBrk="1" fontAlgn="auto" latinLnBrk="0" hangingPunct="0">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Simplifying listing rules and overhauling the Prospectus Regime</a:t>
            </a:r>
            <a:endPar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Arial"/>
            </a:endParaRPr>
          </a:p>
          <a:p>
            <a:pPr marL="342900" marR="0" lvl="0" indent="-342900" algn="just" defTabSz="587115" rtl="0" eaLnBrk="1" fontAlgn="auto" latinLnBrk="0" hangingPunct="0">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Encouraging retail investment through investor </a:t>
            </a:r>
            <a:r>
              <a:rPr lang="en-GB" sz="1100" dirty="0">
                <a:solidFill>
                  <a:srgbClr val="FB323D"/>
                </a:solidFill>
                <a:latin typeface="RealText-Light"/>
                <a:cs typeface="Arial" panose="020B0604020202020204" pitchFamily="34" charset="0"/>
                <a:hlinkClick r:id="rId10" action="ppaction://hlinkfile">
                  <a:extLst>
                    <a:ext uri="{A12FA001-AC4F-418D-AE19-62706E023703}">
                      <ahyp:hlinkClr xmlns:ahyp="http://schemas.microsoft.com/office/drawing/2018/hyperlinkcolor" val="tx"/>
                    </a:ext>
                  </a:extLst>
                </a:hlinkClick>
              </a:rPr>
              <a:t>education campaigns</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 pension reforms and </a:t>
            </a:r>
            <a:r>
              <a:rPr lang="en-GB" sz="1100" dirty="0">
                <a:solidFill>
                  <a:srgbClr val="FB323D"/>
                </a:solidFill>
                <a:latin typeface="RealText-Light"/>
                <a:cs typeface="Arial" panose="020B0604020202020204" pitchFamily="34" charset="0"/>
                <a:hlinkClick r:id="rId11" action="ppaction://hlinkfile">
                  <a:extLst>
                    <a:ext uri="{A12FA001-AC4F-418D-AE19-62706E023703}">
                      <ahyp:hlinkClr xmlns:ahyp="http://schemas.microsoft.com/office/drawing/2018/hyperlinkcolor" val="tx"/>
                    </a:ext>
                  </a:extLst>
                </a:hlinkClick>
              </a:rPr>
              <a:t>targeted</a:t>
            </a:r>
            <a:r>
              <a:rPr kumimoji="0" lang="en-GB" sz="1100" b="0" i="0" u="sng" strike="noStrike" kern="0" cap="none" spc="0" normalizeH="0" baseline="0" noProof="0" dirty="0">
                <a:ln>
                  <a:noFill/>
                </a:ln>
                <a:solidFill>
                  <a:srgbClr val="0563C1"/>
                </a:solidFill>
                <a:effectLst/>
                <a:uLnTx/>
                <a:uFillTx/>
                <a:latin typeface="Real Text Light" panose="020B0504020101010102" pitchFamily="34" charset="0"/>
                <a:ea typeface="Arial" panose="020B0604020202020204" pitchFamily="34" charset="0"/>
                <a:cs typeface="Arial" panose="020B0604020202020204" pitchFamily="34" charset="0"/>
                <a:sym typeface="Arial"/>
                <a:hlinkClick r:id="rId11" action="ppaction://hlinkfile"/>
              </a:rPr>
              <a:t> </a:t>
            </a:r>
            <a:r>
              <a:rPr lang="en-GB" sz="1100" dirty="0">
                <a:solidFill>
                  <a:srgbClr val="FB323D"/>
                </a:solidFill>
                <a:latin typeface="RealText-Light"/>
                <a:cs typeface="Arial" panose="020B0604020202020204" pitchFamily="34" charset="0"/>
                <a:hlinkClick r:id="rId11" action="ppaction://hlinkfile">
                  <a:extLst>
                    <a:ext uri="{A12FA001-AC4F-418D-AE19-62706E023703}">
                      <ahyp:hlinkClr xmlns:ahyp="http://schemas.microsoft.com/office/drawing/2018/hyperlinkcolor" val="tx"/>
                    </a:ext>
                  </a:extLst>
                </a:hlinkClick>
              </a:rPr>
              <a:t>support</a:t>
            </a:r>
            <a:endParaRPr lang="en-GB" sz="1100" dirty="0">
              <a:solidFill>
                <a:srgbClr val="FB323D"/>
              </a:solidFill>
              <a:latin typeface="RealText-Light"/>
              <a:cs typeface="Arial" panose="020B0604020202020204" pitchFamily="34" charset="0"/>
            </a:endParaRPr>
          </a:p>
          <a:p>
            <a:pPr marL="342900" marR="0" lvl="0" indent="-342900" algn="just" defTabSz="587115" rtl="0" eaLnBrk="1" fontAlgn="auto" latinLnBrk="0" hangingPunct="0">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Including Long Term Asset Funds (</a:t>
            </a:r>
            <a:r>
              <a:rPr lang="en-GB" sz="1100" dirty="0">
                <a:solidFill>
                  <a:srgbClr val="FB323D"/>
                </a:solidFill>
                <a:latin typeface="RealText-Light"/>
                <a:cs typeface="Arial" panose="020B0604020202020204" pitchFamily="34" charset="0"/>
                <a:hlinkClick r:id="rId12" action="ppaction://hlinkfile">
                  <a:extLst>
                    <a:ext uri="{A12FA001-AC4F-418D-AE19-62706E023703}">
                      <ahyp:hlinkClr xmlns:ahyp="http://schemas.microsoft.com/office/drawing/2018/hyperlinkcolor" val="tx"/>
                    </a:ext>
                  </a:extLst>
                </a:hlinkClick>
              </a:rPr>
              <a:t>LTAFs</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 in ISAs from next year</a:t>
            </a:r>
            <a:endPar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Arial"/>
            </a:endParaRPr>
          </a:p>
          <a:p>
            <a:pPr marL="342900" marR="0" lvl="0" indent="-342900" algn="just" defTabSz="587115" rtl="0" eaLnBrk="1" fontAlgn="auto" latinLnBrk="0" hangingPunct="0">
              <a:lnSpc>
                <a:spcPct val="120000"/>
              </a:lnSpc>
              <a:spcBef>
                <a:spcPts val="0"/>
              </a:spcBef>
              <a:spcAft>
                <a:spcPts val="1300"/>
              </a:spcAft>
              <a:buClr>
                <a:srgbClr val="FC515B"/>
              </a:buClr>
              <a:buSzTx/>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Reviewing risk warnings and the application of the </a:t>
            </a:r>
            <a:r>
              <a:rPr lang="en-GB" sz="1100" dirty="0">
                <a:solidFill>
                  <a:srgbClr val="FB323D"/>
                </a:solidFill>
                <a:latin typeface="RealText-Light"/>
                <a:cs typeface="Arial" panose="020B0604020202020204" pitchFamily="34" charset="0"/>
                <a:hlinkClick r:id="rId13" action="ppaction://hlinkfile">
                  <a:extLst>
                    <a:ext uri="{A12FA001-AC4F-418D-AE19-62706E023703}">
                      <ahyp:hlinkClr xmlns:ahyp="http://schemas.microsoft.com/office/drawing/2018/hyperlinkcolor" val="tx"/>
                    </a:ext>
                  </a:extLst>
                </a:hlinkClick>
              </a:rPr>
              <a:t>Consumer</a:t>
            </a:r>
            <a:r>
              <a:rPr kumimoji="0" lang="en-GB" sz="1100" b="0" i="0" u="sng" strike="noStrike" kern="0" cap="none" spc="0" normalizeH="0" baseline="0" noProof="0" dirty="0">
                <a:ln>
                  <a:noFill/>
                </a:ln>
                <a:solidFill>
                  <a:srgbClr val="0563C1"/>
                </a:solidFill>
                <a:effectLst/>
                <a:uLnTx/>
                <a:uFillTx/>
                <a:latin typeface="Real Text Light" panose="020B0504020101010102" pitchFamily="34" charset="0"/>
                <a:ea typeface="Arial" panose="020B0604020202020204" pitchFamily="34" charset="0"/>
                <a:cs typeface="Arial" panose="020B0604020202020204" pitchFamily="34" charset="0"/>
                <a:sym typeface="Arial"/>
                <a:hlinkClick r:id="rId13" action="ppaction://hlinkfile"/>
              </a:rPr>
              <a:t> </a:t>
            </a:r>
            <a:r>
              <a:rPr lang="en-GB" sz="1100" dirty="0">
                <a:solidFill>
                  <a:srgbClr val="FB323D"/>
                </a:solidFill>
                <a:latin typeface="RealText-Light"/>
                <a:cs typeface="Arial" panose="020B0604020202020204" pitchFamily="34" charset="0"/>
                <a:hlinkClick r:id="rId13" action="ppaction://hlinkfile">
                  <a:extLst>
                    <a:ext uri="{A12FA001-AC4F-418D-AE19-62706E023703}">
                      <ahyp:hlinkClr xmlns:ahyp="http://schemas.microsoft.com/office/drawing/2018/hyperlinkcolor" val="tx"/>
                    </a:ext>
                  </a:extLst>
                </a:hlinkClick>
              </a:rPr>
              <a:t>Duty</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 to wholesale business  </a:t>
            </a:r>
            <a:endPar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Times New Roman" panose="02020603050405020304" pitchFamily="18" charset="0"/>
              <a:sym typeface="Arial"/>
            </a:endParaRPr>
          </a:p>
        </p:txBody>
      </p:sp>
      <p:sp>
        <p:nvSpPr>
          <p:cNvPr id="8" name="Text Placeholder 7">
            <a:extLst>
              <a:ext uri="{FF2B5EF4-FFF2-40B4-BE49-F238E27FC236}">
                <a16:creationId xmlns:a16="http://schemas.microsoft.com/office/drawing/2014/main" id="{AA6B1600-C907-2F9B-8233-A983DD514BE9}"/>
              </a:ext>
            </a:extLst>
          </p:cNvPr>
          <p:cNvSpPr>
            <a:spLocks noGrp="1"/>
          </p:cNvSpPr>
          <p:nvPr>
            <p:ph type="body" sz="quarter" idx="34"/>
          </p:nvPr>
        </p:nvSpPr>
        <p:spPr>
          <a:xfrm>
            <a:off x="649288" y="4697885"/>
            <a:ext cx="3751262" cy="1506131"/>
          </a:xfrm>
          <a:ln w="12700">
            <a:solidFill>
              <a:schemeClr val="tx2"/>
            </a:solidFill>
          </a:ln>
        </p:spPr>
        <p:txBody>
          <a:bodyPr>
            <a:noAutofit/>
          </a:bodyPr>
          <a:lstStyle/>
          <a:p>
            <a:pPr marL="342900" lvl="0" indent="-342900" algn="just" rtl="0">
              <a:lnSpc>
                <a:spcPct val="120000"/>
              </a:lnSpc>
              <a:spcAft>
                <a:spcPts val="1300"/>
              </a:spcAft>
              <a:buClr>
                <a:srgbClr val="FC515B"/>
              </a:buClr>
              <a:buFont typeface="Symbol" panose="05050102010706020507" pitchFamily="18" charset="2"/>
              <a:buChar char=""/>
            </a:pPr>
            <a:r>
              <a:rPr lang="en-GB" sz="1100" dirty="0">
                <a:effectLst/>
                <a:latin typeface="Real Text Light" panose="020B0504020101010102" pitchFamily="34" charset="0"/>
                <a:ea typeface="Arial" panose="020B0604020202020204" pitchFamily="34" charset="0"/>
                <a:cs typeface="Arial" panose="020B0604020202020204" pitchFamily="34" charset="0"/>
              </a:rPr>
              <a:t>Supporting Fintech growth through a </a:t>
            </a:r>
            <a:r>
              <a:rPr lang="en-GB" sz="1100" dirty="0">
                <a:solidFill>
                  <a:srgbClr val="FB323D"/>
                </a:solidFill>
                <a:latin typeface="RealText-Light"/>
                <a:cs typeface="Arial" panose="020B0604020202020204" pitchFamily="34" charset="0"/>
                <a:hlinkClick r:id="rId14" action="ppaction://hlinkfile">
                  <a:extLst>
                    <a:ext uri="{A12FA001-AC4F-418D-AE19-62706E023703}">
                      <ahyp:hlinkClr xmlns:ahyp="http://schemas.microsoft.com/office/drawing/2018/hyperlinkcolor" val="tx"/>
                    </a:ext>
                  </a:extLst>
                </a:hlinkClick>
              </a:rPr>
              <a:t>Scale-Up Unit</a:t>
            </a:r>
            <a:r>
              <a:rPr lang="en-GB" sz="1100" dirty="0">
                <a:solidFill>
                  <a:srgbClr val="FB323D"/>
                </a:solidFill>
                <a:latin typeface="RealText-Light"/>
                <a:cs typeface="Arial" panose="020B0604020202020204" pitchFamily="34" charset="0"/>
              </a:rPr>
              <a:t> </a:t>
            </a:r>
            <a:r>
              <a:rPr lang="en-GB" sz="1100" dirty="0">
                <a:effectLst/>
                <a:latin typeface="Real Text Light" panose="020B0504020101010102" pitchFamily="34" charset="0"/>
                <a:ea typeface="Arial" panose="020B0604020202020204" pitchFamily="34" charset="0"/>
                <a:cs typeface="Arial" panose="020B0604020202020204" pitchFamily="34" charset="0"/>
              </a:rPr>
              <a:t>and enhanced access to finance</a:t>
            </a:r>
            <a:endParaRPr lang="en-GB" sz="1100" dirty="0">
              <a:effectLst/>
              <a:latin typeface="Real Text Light" panose="020B0504020101010102" pitchFamily="34" charset="0"/>
              <a:ea typeface="Arial" panose="020B0604020202020204" pitchFamily="34" charset="0"/>
              <a:cs typeface="Times New Roman" panose="02020603050405020304" pitchFamily="18" charset="0"/>
            </a:endParaRPr>
          </a:p>
          <a:p>
            <a:pPr marL="342900" lvl="0" indent="-342900" algn="just">
              <a:lnSpc>
                <a:spcPct val="120000"/>
              </a:lnSpc>
              <a:spcAft>
                <a:spcPts val="1300"/>
              </a:spcAft>
              <a:buClr>
                <a:srgbClr val="FC515B"/>
              </a:buClr>
              <a:buFont typeface="Symbol" panose="05050102010706020507" pitchFamily="18" charset="2"/>
              <a:buChar char=""/>
            </a:pPr>
            <a:r>
              <a:rPr lang="en-GB" sz="1100" dirty="0">
                <a:effectLst/>
                <a:latin typeface="Real Text Light" panose="020B0504020101010102" pitchFamily="34" charset="0"/>
                <a:ea typeface="Arial" panose="020B0604020202020204" pitchFamily="34" charset="0"/>
                <a:cs typeface="Arial" panose="020B0604020202020204" pitchFamily="34" charset="0"/>
              </a:rPr>
              <a:t>Accelerating </a:t>
            </a:r>
            <a:r>
              <a:rPr lang="en-GB" sz="1100" dirty="0">
                <a:solidFill>
                  <a:srgbClr val="FB323D"/>
                </a:solidFill>
                <a:latin typeface="RealText-Light"/>
                <a:cs typeface="Arial" panose="020B0604020202020204" pitchFamily="34" charset="0"/>
                <a:hlinkClick r:id="rId15" action="ppaction://hlinkfile">
                  <a:extLst>
                    <a:ext uri="{A12FA001-AC4F-418D-AE19-62706E023703}">
                      <ahyp:hlinkClr xmlns:ahyp="http://schemas.microsoft.com/office/drawing/2018/hyperlinkcolor" val="tx"/>
                    </a:ext>
                  </a:extLst>
                </a:hlinkClick>
              </a:rPr>
              <a:t>Open Finance</a:t>
            </a:r>
            <a:r>
              <a:rPr lang="en-GB" sz="1100" dirty="0">
                <a:effectLst/>
                <a:latin typeface="Real Text Light" panose="020B0504020101010102" pitchFamily="34" charset="0"/>
                <a:ea typeface="Arial" panose="020B0604020202020204" pitchFamily="34" charset="0"/>
                <a:cs typeface="Arial" panose="020B0604020202020204" pitchFamily="34" charset="0"/>
              </a:rPr>
              <a:t>, modernising payment regulations, and promoting AI adoption</a:t>
            </a:r>
            <a:endParaRPr lang="en-GB" sz="1100" dirty="0">
              <a:effectLst/>
              <a:latin typeface="Real Text Light" panose="020B0504020101010102" pitchFamily="34" charset="0"/>
              <a:ea typeface="Arial" panose="020B0604020202020204" pitchFamily="34" charset="0"/>
              <a:cs typeface="Times New Roman" panose="02020603050405020304" pitchFamily="18" charset="0"/>
            </a:endParaRPr>
          </a:p>
          <a:p>
            <a:pPr marL="342900" lvl="0" indent="-342900" algn="just">
              <a:lnSpc>
                <a:spcPct val="120000"/>
              </a:lnSpc>
              <a:spcAft>
                <a:spcPts val="1300"/>
              </a:spcAft>
              <a:buClr>
                <a:srgbClr val="FC515B"/>
              </a:buClr>
              <a:buFont typeface="Symbol" panose="05050102010706020507" pitchFamily="18" charset="2"/>
              <a:buChar char=""/>
            </a:pPr>
            <a:r>
              <a:rPr lang="en-GB" sz="1100" dirty="0">
                <a:effectLst/>
                <a:latin typeface="Real Text Light" panose="020B0504020101010102" pitchFamily="34" charset="0"/>
                <a:ea typeface="Arial" panose="020B0604020202020204" pitchFamily="34" charset="0"/>
                <a:cs typeface="Arial" panose="020B0604020202020204" pitchFamily="34" charset="0"/>
              </a:rPr>
              <a:t>Appointing an </a:t>
            </a:r>
            <a:r>
              <a:rPr lang="en-GB" sz="1100" dirty="0">
                <a:solidFill>
                  <a:srgbClr val="FB323D"/>
                </a:solidFill>
                <a:latin typeface="RealText-Light"/>
                <a:cs typeface="Arial" panose="020B0604020202020204" pitchFamily="34" charset="0"/>
                <a:hlinkClick r:id="rId16" action="ppaction://hlinkfile">
                  <a:extLst>
                    <a:ext uri="{A12FA001-AC4F-418D-AE19-62706E023703}">
                      <ahyp:hlinkClr xmlns:ahyp="http://schemas.microsoft.com/office/drawing/2018/hyperlinkcolor" val="tx"/>
                    </a:ext>
                  </a:extLst>
                </a:hlinkClick>
              </a:rPr>
              <a:t>AI Champion</a:t>
            </a:r>
            <a:r>
              <a:rPr lang="en-GB" sz="1100" dirty="0">
                <a:solidFill>
                  <a:srgbClr val="FB323D"/>
                </a:solidFill>
                <a:latin typeface="RealText-Light"/>
                <a:cs typeface="Arial" panose="020B0604020202020204" pitchFamily="34" charset="0"/>
              </a:rPr>
              <a:t> </a:t>
            </a:r>
            <a:r>
              <a:rPr lang="en-GB" sz="1100" dirty="0">
                <a:effectLst/>
                <a:latin typeface="Real Text Light" panose="020B0504020101010102" pitchFamily="34" charset="0"/>
                <a:ea typeface="Arial" panose="020B0604020202020204" pitchFamily="34" charset="0"/>
                <a:cs typeface="Arial" panose="020B0604020202020204" pitchFamily="34" charset="0"/>
              </a:rPr>
              <a:t>for financial services</a:t>
            </a:r>
            <a:endParaRPr lang="en-GB" sz="1100" dirty="0">
              <a:effectLst/>
              <a:latin typeface="Real Text Light" panose="020B0504020101010102" pitchFamily="34" charset="0"/>
              <a:ea typeface="Arial" panose="020B060402020202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E564A52F-8DAB-7893-6DB0-4B87ACFD0DEC}"/>
              </a:ext>
            </a:extLst>
          </p:cNvPr>
          <p:cNvSpPr>
            <a:spLocks noGrp="1"/>
          </p:cNvSpPr>
          <p:nvPr>
            <p:ph type="body" sz="quarter" idx="35"/>
          </p:nvPr>
        </p:nvSpPr>
        <p:spPr>
          <a:xfrm>
            <a:off x="4733924" y="4710719"/>
            <a:ext cx="3209926" cy="1493297"/>
          </a:xfrm>
          <a:ln w="12700">
            <a:solidFill>
              <a:schemeClr val="tx2"/>
            </a:solidFill>
          </a:ln>
        </p:spPr>
        <p:txBody>
          <a:bodyPr>
            <a:normAutofit/>
          </a:bodyPr>
          <a:lstStyle/>
          <a:p>
            <a:pPr marL="342900" lvl="0" indent="-342900" algn="just" rtl="0">
              <a:lnSpc>
                <a:spcPct val="120000"/>
              </a:lnSpc>
              <a:spcAft>
                <a:spcPts val="1300"/>
              </a:spcAft>
              <a:buClr>
                <a:srgbClr val="FC515B"/>
              </a:buClr>
              <a:buFont typeface="Symbol" panose="05050102010706020507" pitchFamily="18" charset="2"/>
              <a:buChar char=""/>
            </a:pPr>
            <a:r>
              <a:rPr lang="en-GB" sz="1100" dirty="0">
                <a:effectLst/>
                <a:latin typeface="Real Text Light" panose="020B0504020101010102" pitchFamily="34" charset="0"/>
                <a:ea typeface="Arial" panose="020B0604020202020204" pitchFamily="34" charset="0"/>
                <a:cs typeface="Arial" panose="020B0604020202020204" pitchFamily="34" charset="0"/>
              </a:rPr>
              <a:t>Simplifying visa routes and launching a </a:t>
            </a:r>
            <a:r>
              <a:rPr lang="en-GB" sz="1100" dirty="0">
                <a:solidFill>
                  <a:srgbClr val="FB323D"/>
                </a:solidFill>
                <a:latin typeface="RealText-Light"/>
                <a:cs typeface="Arial" panose="020B0604020202020204" pitchFamily="34" charset="0"/>
                <a:sym typeface="Real Text Medium"/>
                <a:hlinkClick r:id="rId17" action="ppaction://hlinkfile">
                  <a:extLst>
                    <a:ext uri="{A12FA001-AC4F-418D-AE19-62706E023703}">
                      <ahyp:hlinkClr xmlns:ahyp="http://schemas.microsoft.com/office/drawing/2018/hyperlinkcolor" val="tx"/>
                    </a:ext>
                  </a:extLst>
                </a:hlinkClick>
              </a:rPr>
              <a:t>Global Talent Taskforce</a:t>
            </a:r>
            <a:endParaRPr lang="en-GB" sz="1100" dirty="0">
              <a:solidFill>
                <a:srgbClr val="FB323D"/>
              </a:solidFill>
              <a:latin typeface="RealText-Light"/>
              <a:cs typeface="Arial" panose="020B0604020202020204" pitchFamily="34" charset="0"/>
              <a:sym typeface="Real Text Medium"/>
            </a:endParaRPr>
          </a:p>
          <a:p>
            <a:pPr marL="342900" lvl="0" indent="-342900" algn="just">
              <a:lnSpc>
                <a:spcPct val="120000"/>
              </a:lnSpc>
              <a:spcAft>
                <a:spcPts val="1300"/>
              </a:spcAft>
              <a:buClr>
                <a:srgbClr val="FC515B"/>
              </a:buClr>
              <a:buFont typeface="Symbol" panose="05050102010706020507" pitchFamily="18" charset="2"/>
              <a:buChar char=""/>
            </a:pPr>
            <a:r>
              <a:rPr lang="en-GB" sz="1100" dirty="0">
                <a:effectLst/>
                <a:latin typeface="Real Text Light" panose="020B0504020101010102" pitchFamily="34" charset="0"/>
                <a:ea typeface="Arial" panose="020B0604020202020204" pitchFamily="34" charset="0"/>
                <a:cs typeface="Arial" panose="020B0604020202020204" pitchFamily="34" charset="0"/>
              </a:rPr>
              <a:t>Supporting skills development through the </a:t>
            </a:r>
            <a:r>
              <a:rPr lang="en-GB" sz="1100" dirty="0">
                <a:solidFill>
                  <a:srgbClr val="FB323D"/>
                </a:solidFill>
                <a:latin typeface="RealText-Light"/>
                <a:cs typeface="Arial" panose="020B0604020202020204" pitchFamily="34" charset="0"/>
                <a:sym typeface="Real Text Medium"/>
                <a:hlinkClick r:id="rId18" action="ppaction://hlinkfile">
                  <a:extLst>
                    <a:ext uri="{A12FA001-AC4F-418D-AE19-62706E023703}">
                      <ahyp:hlinkClr xmlns:ahyp="http://schemas.microsoft.com/office/drawing/2018/hyperlinkcolor" val="tx"/>
                    </a:ext>
                  </a:extLst>
                </a:hlinkClick>
              </a:rPr>
              <a:t>Financial Services Skills Compact</a:t>
            </a:r>
            <a:endParaRPr lang="en-GB" sz="1100" dirty="0">
              <a:solidFill>
                <a:srgbClr val="FB323D"/>
              </a:solidFill>
              <a:latin typeface="RealText-Light"/>
              <a:cs typeface="Arial" panose="020B0604020202020204" pitchFamily="34" charset="0"/>
              <a:sym typeface="Real Text Medium"/>
            </a:endParaRPr>
          </a:p>
        </p:txBody>
      </p:sp>
      <p:sp>
        <p:nvSpPr>
          <p:cNvPr id="10" name="Text Placeholder 9">
            <a:extLst>
              <a:ext uri="{FF2B5EF4-FFF2-40B4-BE49-F238E27FC236}">
                <a16:creationId xmlns:a16="http://schemas.microsoft.com/office/drawing/2014/main" id="{950B98F2-75D3-36FC-F6EC-E3DCEE48787C}"/>
              </a:ext>
            </a:extLst>
          </p:cNvPr>
          <p:cNvSpPr>
            <a:spLocks noGrp="1"/>
          </p:cNvSpPr>
          <p:nvPr>
            <p:ph type="body" sz="quarter" idx="36"/>
          </p:nvPr>
        </p:nvSpPr>
        <p:spPr>
          <a:xfrm>
            <a:off x="8271446" y="4710720"/>
            <a:ext cx="3402028" cy="1493296"/>
          </a:xfrm>
          <a:ln w="12700">
            <a:solidFill>
              <a:schemeClr val="tx2"/>
            </a:solidFill>
          </a:ln>
        </p:spPr>
        <p:txBody>
          <a:bodyPr>
            <a:normAutofit lnSpcReduction="10000"/>
          </a:bodyPr>
          <a:lstStyle/>
          <a:p>
            <a:pPr marL="342900" marR="0" lvl="0" indent="-342900" algn="just" defTabSz="587115" rtl="0" eaLnBrk="1" fontAlgn="auto" latinLnBrk="0" hangingPunct="0">
              <a:lnSpc>
                <a:spcPct val="100000"/>
              </a:lnSpc>
              <a:spcBef>
                <a:spcPts val="0"/>
              </a:spcBef>
              <a:spcAft>
                <a:spcPts val="1300"/>
              </a:spcAft>
              <a:buClr>
                <a:srgbClr val="FC515B"/>
              </a:buClr>
              <a:buSzTx/>
              <a:buFont typeface="Symbol" panose="05050102010706020507" pitchFamily="18" charset="2"/>
              <a:buChar char=""/>
              <a:tabLst/>
              <a:defRPr/>
            </a:pPr>
            <a:r>
              <a:rPr lang="en-GB" sz="1100" dirty="0">
                <a:cs typeface="Arial" panose="020B0604020202020204" pitchFamily="34" charset="0"/>
              </a:rPr>
              <a:t>Supporting financial services clusters across the UK, with targeted infrastructure investment and collaboration with devolved governments</a:t>
            </a:r>
          </a:p>
          <a:p>
            <a:pPr marL="342900" marR="0" lvl="0" indent="-342900" algn="just" defTabSz="587115" rtl="0" eaLnBrk="1" fontAlgn="auto" latinLnBrk="0" hangingPunct="0">
              <a:lnSpc>
                <a:spcPct val="100000"/>
              </a:lnSpc>
              <a:spcBef>
                <a:spcPts val="0"/>
              </a:spcBef>
              <a:spcAft>
                <a:spcPts val="1300"/>
              </a:spcAft>
              <a:buClr>
                <a:srgbClr val="FC515B"/>
              </a:buClr>
              <a:buSzTx/>
              <a:buFont typeface="Symbol" panose="05050102010706020507" pitchFamily="18" charset="2"/>
              <a:buChar char=""/>
              <a:tabLst/>
              <a:defRPr/>
            </a:pPr>
            <a:r>
              <a:rPr lang="en-GB" sz="1100" dirty="0">
                <a:cs typeface="Arial" panose="020B0604020202020204" pitchFamily="34" charset="0"/>
              </a:rPr>
              <a:t>Not moving forward with a </a:t>
            </a:r>
            <a:r>
              <a:rPr lang="en-GB" sz="1100" dirty="0">
                <a:solidFill>
                  <a:srgbClr val="FB323D"/>
                </a:solidFill>
                <a:latin typeface="RealText-Light"/>
                <a:cs typeface="Arial" panose="020B0604020202020204" pitchFamily="34" charset="0"/>
                <a:hlinkClick r:id="rId19" action="ppaction://hlinkfile">
                  <a:extLst>
                    <a:ext uri="{A12FA001-AC4F-418D-AE19-62706E023703}">
                      <ahyp:hlinkClr xmlns:ahyp="http://schemas.microsoft.com/office/drawing/2018/hyperlinkcolor" val="tx"/>
                    </a:ext>
                  </a:extLst>
                </a:hlinkClick>
              </a:rPr>
              <a:t>UK Green Taxonomy</a:t>
            </a:r>
            <a:r>
              <a:rPr kumimoji="0" lang="en-GB" sz="1100" b="0" i="0" u="none" strike="noStrike" kern="0" cap="none" spc="0" normalizeH="0" baseline="0" noProof="0" dirty="0">
                <a:ln>
                  <a:noFill/>
                </a:ln>
                <a:solidFill>
                  <a:srgbClr val="000000"/>
                </a:solidFill>
                <a:effectLst/>
                <a:uLnTx/>
                <a:uFillTx/>
                <a:latin typeface="Real Text Light" panose="020B0504020101010102" pitchFamily="34" charset="0"/>
                <a:ea typeface="Arial" panose="020B0604020202020204" pitchFamily="34" charset="0"/>
                <a:cs typeface="Arial" panose="020B0604020202020204" pitchFamily="34" charset="0"/>
                <a:sym typeface="Arial"/>
              </a:rPr>
              <a:t>, </a:t>
            </a:r>
            <a:r>
              <a:rPr lang="en-GB" sz="1100" dirty="0">
                <a:cs typeface="Arial" panose="020B0604020202020204" pitchFamily="34" charset="0"/>
              </a:rPr>
              <a:t>but targeted infrastructure investment</a:t>
            </a:r>
          </a:p>
          <a:p>
            <a:endParaRPr lang="en-GB" dirty="0"/>
          </a:p>
        </p:txBody>
      </p:sp>
      <p:sp>
        <p:nvSpPr>
          <p:cNvPr id="11" name="Text Placeholder 10">
            <a:extLst>
              <a:ext uri="{FF2B5EF4-FFF2-40B4-BE49-F238E27FC236}">
                <a16:creationId xmlns:a16="http://schemas.microsoft.com/office/drawing/2014/main" id="{B780A5C4-DD9B-7664-AD98-CCECBF1E0873}"/>
              </a:ext>
            </a:extLst>
          </p:cNvPr>
          <p:cNvSpPr>
            <a:spLocks noGrp="1"/>
          </p:cNvSpPr>
          <p:nvPr>
            <p:ph type="body" sz="quarter" idx="11"/>
          </p:nvPr>
        </p:nvSpPr>
        <p:spPr>
          <a:xfrm>
            <a:off x="499287" y="530159"/>
            <a:ext cx="11178363" cy="400110"/>
          </a:xfrm>
        </p:spPr>
        <p:txBody>
          <a:bodyPr>
            <a:normAutofit fontScale="92500" lnSpcReduction="20000"/>
          </a:bodyPr>
          <a:lstStyle/>
          <a:p>
            <a:r>
              <a:rPr lang="en-GB" sz="2400" dirty="0"/>
              <a:t>Quick Take: What you need to know in 2 minutes</a:t>
            </a:r>
          </a:p>
        </p:txBody>
      </p:sp>
      <p:sp>
        <p:nvSpPr>
          <p:cNvPr id="12" name="TextBox 11">
            <a:extLst>
              <a:ext uri="{FF2B5EF4-FFF2-40B4-BE49-F238E27FC236}">
                <a16:creationId xmlns:a16="http://schemas.microsoft.com/office/drawing/2014/main" id="{F90B6069-DEE8-C97C-BE4E-192AC07F1510}"/>
              </a:ext>
            </a:extLst>
          </p:cNvPr>
          <p:cNvSpPr txBox="1"/>
          <p:nvPr/>
        </p:nvSpPr>
        <p:spPr>
          <a:xfrm>
            <a:off x="1250048" y="1152212"/>
            <a:ext cx="2151654" cy="364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mj-lt"/>
                <a:ea typeface="+mn-ea"/>
                <a:cs typeface="+mn-cs"/>
                <a:sym typeface="Arial"/>
              </a:rPr>
              <a:t>Regulatory reforms</a:t>
            </a:r>
          </a:p>
        </p:txBody>
      </p:sp>
      <p:sp>
        <p:nvSpPr>
          <p:cNvPr id="13" name="TextBox 12">
            <a:extLst>
              <a:ext uri="{FF2B5EF4-FFF2-40B4-BE49-F238E27FC236}">
                <a16:creationId xmlns:a16="http://schemas.microsoft.com/office/drawing/2014/main" id="{A774E4ED-192F-2D64-7A69-8C26B962E8EB}"/>
              </a:ext>
            </a:extLst>
          </p:cNvPr>
          <p:cNvSpPr txBox="1"/>
          <p:nvPr/>
        </p:nvSpPr>
        <p:spPr>
          <a:xfrm>
            <a:off x="7857294" y="1152212"/>
            <a:ext cx="3816180" cy="364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lang="en-GB" sz="1600" dirty="0">
                <a:latin typeface="+mj-lt"/>
              </a:rPr>
              <a:t>Retail investment and capital markets</a:t>
            </a:r>
            <a:endParaRPr kumimoji="0" lang="en-GB" sz="1600" b="0" i="0" u="none" strike="noStrike" cap="none" spc="0" normalizeH="0" baseline="0" dirty="0">
              <a:ln>
                <a:noFill/>
              </a:ln>
              <a:solidFill>
                <a:srgbClr val="000000"/>
              </a:solidFill>
              <a:effectLst/>
              <a:uFillTx/>
              <a:latin typeface="+mj-lt"/>
              <a:ea typeface="+mn-ea"/>
              <a:cs typeface="+mn-cs"/>
              <a:sym typeface="Arial"/>
            </a:endParaRPr>
          </a:p>
        </p:txBody>
      </p:sp>
      <p:sp>
        <p:nvSpPr>
          <p:cNvPr id="27" name="TextBox 26">
            <a:extLst>
              <a:ext uri="{FF2B5EF4-FFF2-40B4-BE49-F238E27FC236}">
                <a16:creationId xmlns:a16="http://schemas.microsoft.com/office/drawing/2014/main" id="{D74586F8-A7B0-B52B-3E89-1702ACDFAAAD}"/>
              </a:ext>
            </a:extLst>
          </p:cNvPr>
          <p:cNvSpPr txBox="1"/>
          <p:nvPr/>
        </p:nvSpPr>
        <p:spPr>
          <a:xfrm>
            <a:off x="1252607" y="4163874"/>
            <a:ext cx="2594251" cy="364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lang="en-GB" sz="1600" dirty="0">
                <a:latin typeface="+mj-lt"/>
              </a:rPr>
              <a:t>Innovation and Fintech</a:t>
            </a:r>
            <a:endParaRPr kumimoji="0" lang="en-GB" sz="1600" b="0" i="0" u="none" strike="noStrike" cap="none" spc="0" normalizeH="0" baseline="0" dirty="0">
              <a:ln>
                <a:noFill/>
              </a:ln>
              <a:solidFill>
                <a:srgbClr val="000000"/>
              </a:solidFill>
              <a:effectLst/>
              <a:uFillTx/>
              <a:latin typeface="+mj-lt"/>
              <a:ea typeface="+mn-ea"/>
              <a:cs typeface="+mn-cs"/>
              <a:sym typeface="Arial"/>
            </a:endParaRPr>
          </a:p>
        </p:txBody>
      </p:sp>
      <p:sp>
        <p:nvSpPr>
          <p:cNvPr id="28" name="TextBox 27">
            <a:extLst>
              <a:ext uri="{FF2B5EF4-FFF2-40B4-BE49-F238E27FC236}">
                <a16:creationId xmlns:a16="http://schemas.microsoft.com/office/drawing/2014/main" id="{17033DE6-567D-F06E-A2E2-6CC29ADC6149}"/>
              </a:ext>
            </a:extLst>
          </p:cNvPr>
          <p:cNvSpPr txBox="1"/>
          <p:nvPr/>
        </p:nvSpPr>
        <p:spPr>
          <a:xfrm>
            <a:off x="5349599" y="4155941"/>
            <a:ext cx="2594251" cy="364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lang="en-GB" sz="1600" dirty="0">
                <a:latin typeface="+mj-lt"/>
              </a:rPr>
              <a:t>Skills and talent</a:t>
            </a:r>
            <a:endParaRPr kumimoji="0" lang="en-GB" sz="1600" b="0" i="0" u="none" strike="noStrike" cap="none" spc="0" normalizeH="0" baseline="0" dirty="0">
              <a:ln>
                <a:noFill/>
              </a:ln>
              <a:solidFill>
                <a:srgbClr val="000000"/>
              </a:solidFill>
              <a:effectLst/>
              <a:uFillTx/>
              <a:latin typeface="+mj-lt"/>
              <a:ea typeface="+mn-ea"/>
              <a:cs typeface="+mn-cs"/>
              <a:sym typeface="Arial"/>
            </a:endParaRPr>
          </a:p>
        </p:txBody>
      </p:sp>
      <p:sp>
        <p:nvSpPr>
          <p:cNvPr id="33" name="TextBox 32">
            <a:extLst>
              <a:ext uri="{FF2B5EF4-FFF2-40B4-BE49-F238E27FC236}">
                <a16:creationId xmlns:a16="http://schemas.microsoft.com/office/drawing/2014/main" id="{C82C6867-3D59-A988-3094-5F8E35A1B254}"/>
              </a:ext>
            </a:extLst>
          </p:cNvPr>
          <p:cNvSpPr txBox="1"/>
          <p:nvPr/>
        </p:nvSpPr>
        <p:spPr>
          <a:xfrm>
            <a:off x="8940524" y="4157800"/>
            <a:ext cx="2594251" cy="364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t">
            <a:spAutoFit/>
          </a:bodyPr>
          <a:lstStyle/>
          <a:p>
            <a:pPr marL="0" marR="0" indent="0" algn="l" defTabSz="1174259" rtl="0" fontAlgn="auto" latinLnBrk="0" hangingPunct="0">
              <a:lnSpc>
                <a:spcPct val="100000"/>
              </a:lnSpc>
              <a:spcBef>
                <a:spcPts val="0"/>
              </a:spcBef>
              <a:spcAft>
                <a:spcPts val="0"/>
              </a:spcAft>
              <a:buClrTx/>
              <a:buSzTx/>
              <a:buFontTx/>
              <a:buNone/>
              <a:tabLst/>
            </a:pPr>
            <a:r>
              <a:rPr lang="en-GB" sz="1600" dirty="0">
                <a:latin typeface="+mj-lt"/>
              </a:rPr>
              <a:t>Regional growth</a:t>
            </a:r>
            <a:endParaRPr kumimoji="0" lang="en-GB" sz="1600" b="0" i="0" u="none" strike="noStrike" cap="none" spc="0" normalizeH="0" baseline="0" dirty="0">
              <a:ln>
                <a:noFill/>
              </a:ln>
              <a:solidFill>
                <a:srgbClr val="000000"/>
              </a:solidFill>
              <a:effectLst/>
              <a:uFillTx/>
              <a:latin typeface="+mj-lt"/>
              <a:ea typeface="+mn-ea"/>
              <a:cs typeface="+mn-cs"/>
              <a:sym typeface="Arial"/>
            </a:endParaRPr>
          </a:p>
        </p:txBody>
      </p:sp>
      <p:sp>
        <p:nvSpPr>
          <p:cNvPr id="37" name="Text Placeholder 1">
            <a:extLst>
              <a:ext uri="{FF2B5EF4-FFF2-40B4-BE49-F238E27FC236}">
                <a16:creationId xmlns:a16="http://schemas.microsoft.com/office/drawing/2014/main" id="{366E2A2B-6600-DED6-62A5-9882D5519D2F}"/>
              </a:ext>
            </a:extLst>
          </p:cNvPr>
          <p:cNvSpPr txBox="1">
            <a:spLocks/>
          </p:cNvSpPr>
          <p:nvPr/>
        </p:nvSpPr>
        <p:spPr>
          <a:xfrm>
            <a:off x="7247730" y="1092464"/>
            <a:ext cx="512041" cy="491648"/>
          </a:xfrm>
          <a:prstGeom prst="ellipse">
            <a:avLst/>
          </a:prstGeom>
          <a:solidFill>
            <a:schemeClr val="accent6">
              <a:lumMod val="75000"/>
            </a:schemeClr>
          </a:solidFill>
        </p:spPr>
        <p:txBody>
          <a:bodyPr vert="horz" wrap="none" lIns="0" tIns="0" rIns="0" bIns="0" rtlCol="0" anchor="ctr">
            <a:normAutofit/>
          </a:bodyPr>
          <a:lstStyle>
            <a:lvl1pPr marL="0" marR="0" indent="0" algn="ctr" defTabSz="587115" rtl="0" eaLnBrk="1"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vl2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eaLnBrk="1" latinLnBrk="0" hangingPunct="1">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a:lstStyle>
          <a:p>
            <a:r>
              <a:rPr lang="en-GB" sz="2000" dirty="0"/>
              <a:t>2</a:t>
            </a:r>
          </a:p>
        </p:txBody>
      </p:sp>
      <p:sp>
        <p:nvSpPr>
          <p:cNvPr id="38" name="Text Placeholder 1">
            <a:extLst>
              <a:ext uri="{FF2B5EF4-FFF2-40B4-BE49-F238E27FC236}">
                <a16:creationId xmlns:a16="http://schemas.microsoft.com/office/drawing/2014/main" id="{D83EB6A9-F10D-13AC-0E58-FCE649B7F338}"/>
              </a:ext>
            </a:extLst>
          </p:cNvPr>
          <p:cNvSpPr txBox="1">
            <a:spLocks/>
          </p:cNvSpPr>
          <p:nvPr/>
        </p:nvSpPr>
        <p:spPr>
          <a:xfrm>
            <a:off x="662047" y="4084108"/>
            <a:ext cx="512041" cy="532996"/>
          </a:xfrm>
          <a:prstGeom prst="ellipse">
            <a:avLst/>
          </a:prstGeom>
          <a:solidFill>
            <a:schemeClr val="accent6">
              <a:lumMod val="75000"/>
            </a:schemeClr>
          </a:solidFill>
        </p:spPr>
        <p:txBody>
          <a:bodyPr vert="horz" wrap="none" lIns="0" tIns="0" rIns="0" bIns="0" rtlCol="0" anchor="ctr">
            <a:normAutofit/>
          </a:bodyPr>
          <a:lstStyle>
            <a:lvl1pPr marL="0" marR="0" indent="0" algn="ctr" defTabSz="587115" rtl="0" eaLnBrk="1"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vl2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eaLnBrk="1" latinLnBrk="0" hangingPunct="1">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a:lstStyle>
          <a:p>
            <a:r>
              <a:rPr lang="en-GB" sz="2000" dirty="0"/>
              <a:t>3</a:t>
            </a:r>
          </a:p>
        </p:txBody>
      </p:sp>
      <p:sp>
        <p:nvSpPr>
          <p:cNvPr id="39" name="Text Placeholder 1">
            <a:extLst>
              <a:ext uri="{FF2B5EF4-FFF2-40B4-BE49-F238E27FC236}">
                <a16:creationId xmlns:a16="http://schemas.microsoft.com/office/drawing/2014/main" id="{639032AE-7D65-D436-D649-00725BD72CB9}"/>
              </a:ext>
            </a:extLst>
          </p:cNvPr>
          <p:cNvSpPr txBox="1">
            <a:spLocks/>
          </p:cNvSpPr>
          <p:nvPr/>
        </p:nvSpPr>
        <p:spPr>
          <a:xfrm>
            <a:off x="4733924" y="4071839"/>
            <a:ext cx="512041" cy="532996"/>
          </a:xfrm>
          <a:prstGeom prst="ellipse">
            <a:avLst/>
          </a:prstGeom>
          <a:solidFill>
            <a:schemeClr val="accent6">
              <a:lumMod val="75000"/>
            </a:schemeClr>
          </a:solidFill>
        </p:spPr>
        <p:txBody>
          <a:bodyPr vert="horz" wrap="none" lIns="0" tIns="0" rIns="0" bIns="0" rtlCol="0" anchor="ctr">
            <a:normAutofit/>
          </a:bodyPr>
          <a:lstStyle>
            <a:lvl1pPr marL="0" marR="0" indent="0" algn="ctr" defTabSz="587115" rtl="0" eaLnBrk="1"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vl2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eaLnBrk="1" latinLnBrk="0" hangingPunct="1">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a:lstStyle>
          <a:p>
            <a:r>
              <a:rPr lang="en-GB" sz="2000" dirty="0"/>
              <a:t>4</a:t>
            </a:r>
          </a:p>
        </p:txBody>
      </p:sp>
      <p:sp>
        <p:nvSpPr>
          <p:cNvPr id="40" name="Text Placeholder 1">
            <a:extLst>
              <a:ext uri="{FF2B5EF4-FFF2-40B4-BE49-F238E27FC236}">
                <a16:creationId xmlns:a16="http://schemas.microsoft.com/office/drawing/2014/main" id="{CBA84BC8-215D-CF59-2731-6824AC0EB150}"/>
              </a:ext>
            </a:extLst>
          </p:cNvPr>
          <p:cNvSpPr txBox="1">
            <a:spLocks/>
          </p:cNvSpPr>
          <p:nvPr/>
        </p:nvSpPr>
        <p:spPr>
          <a:xfrm>
            <a:off x="8271446" y="4079772"/>
            <a:ext cx="512041" cy="532996"/>
          </a:xfrm>
          <a:prstGeom prst="ellipse">
            <a:avLst/>
          </a:prstGeom>
          <a:solidFill>
            <a:schemeClr val="accent6">
              <a:lumMod val="75000"/>
            </a:schemeClr>
          </a:solidFill>
        </p:spPr>
        <p:txBody>
          <a:bodyPr vert="horz" wrap="none" lIns="0" tIns="0" rIns="0" bIns="0" rtlCol="0" anchor="ctr">
            <a:normAutofit/>
          </a:bodyPr>
          <a:lstStyle>
            <a:lvl1pPr marL="0" marR="0" indent="0" algn="ctr" defTabSz="587115" rtl="0" eaLnBrk="1" fontAlgn="auto" latinLnBrk="0" hangingPunct="0">
              <a:lnSpc>
                <a:spcPct val="100000"/>
              </a:lnSpc>
              <a:spcBef>
                <a:spcPts val="0"/>
              </a:spcBef>
              <a:spcAft>
                <a:spcPts val="0"/>
              </a:spcAft>
              <a:buClrTx/>
              <a:buSzTx/>
              <a:buFontTx/>
              <a:buNone/>
              <a:tabLst/>
              <a:defRPr kumimoji="0" lang="en-US" sz="32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vl2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2pPr>
            <a:lvl3pPr marL="42862" marR="0" indent="-42862" algn="l" defTabSz="587115" rtl="0" eaLnBrk="1" latinLnBrk="0" hangingPunct="1">
              <a:lnSpc>
                <a:spcPct val="100000"/>
              </a:lnSpc>
              <a:spcBef>
                <a:spcPts val="51"/>
              </a:spcBef>
              <a:spcAft>
                <a:spcPts val="0"/>
              </a:spcAft>
              <a:buClrTx/>
              <a:buSzPct val="100000"/>
              <a:buFontTx/>
              <a:buChar char="●"/>
              <a:tabLst/>
              <a:defRPr sz="1100" b="0" i="0" u="none" strike="noStrike" cap="none" spc="0" baseline="0">
                <a:solidFill>
                  <a:srgbClr val="303030"/>
                </a:solidFill>
                <a:uFillTx/>
                <a:latin typeface="RealText-Medium"/>
                <a:ea typeface="RealText-Medium"/>
                <a:cs typeface="RealText-Medium"/>
                <a:sym typeface="Real Text Medium"/>
              </a:defRPr>
            </a:lvl3pPr>
            <a:lvl4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4pPr>
            <a:lvl5pPr marL="0" marR="0" indent="53999"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5pPr>
            <a:lvl6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6pPr>
            <a:lvl7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7pPr>
            <a:lvl8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8pPr>
            <a:lvl9pPr marL="0" marR="0" indent="0" algn="l" defTabSz="587115" rtl="0" eaLnBrk="1" latinLnBrk="0" hangingPunct="1">
              <a:lnSpc>
                <a:spcPct val="100000"/>
              </a:lnSpc>
              <a:spcBef>
                <a:spcPts val="51"/>
              </a:spcBef>
              <a:spcAft>
                <a:spcPts val="0"/>
              </a:spcAft>
              <a:buClrTx/>
              <a:buSzTx/>
              <a:buFontTx/>
              <a:buNone/>
              <a:tabLst/>
              <a:defRPr sz="1100" b="0" i="0" u="none" strike="noStrike" cap="none" spc="0" baseline="0">
                <a:solidFill>
                  <a:srgbClr val="303030"/>
                </a:solidFill>
                <a:uFillTx/>
                <a:latin typeface="RealText-Medium"/>
                <a:ea typeface="RealText-Medium"/>
                <a:cs typeface="RealText-Medium"/>
                <a:sym typeface="Real Text Medium"/>
              </a:defRPr>
            </a:lvl9pPr>
          </a:lstStyle>
          <a:p>
            <a:r>
              <a:rPr lang="en-GB" sz="2000" dirty="0"/>
              <a:t>5</a:t>
            </a:r>
          </a:p>
        </p:txBody>
      </p:sp>
    </p:spTree>
    <p:extLst>
      <p:ext uri="{BB962C8B-B14F-4D97-AF65-F5344CB8AC3E}">
        <p14:creationId xmlns:p14="http://schemas.microsoft.com/office/powerpoint/2010/main" val="39683904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D5589-6BFD-7499-A637-64F4A59E8943}"/>
              </a:ext>
            </a:extLst>
          </p:cNvPr>
          <p:cNvSpPr>
            <a:spLocks noGrp="1"/>
          </p:cNvSpPr>
          <p:nvPr>
            <p:ph type="body" sz="quarter" idx="11"/>
          </p:nvPr>
        </p:nvSpPr>
        <p:spPr>
          <a:xfrm>
            <a:off x="499287" y="595592"/>
            <a:ext cx="11178363" cy="400110"/>
          </a:xfrm>
        </p:spPr>
        <p:txBody>
          <a:bodyPr>
            <a:normAutofit fontScale="92500" lnSpcReduction="20000"/>
          </a:bodyPr>
          <a:lstStyle/>
          <a:p>
            <a:r>
              <a:rPr lang="en-GB" sz="2400" dirty="0"/>
              <a:t>What are the Leeds Reforms in detail; how do they impact me and when?</a:t>
            </a:r>
          </a:p>
        </p:txBody>
      </p:sp>
      <p:graphicFrame>
        <p:nvGraphicFramePr>
          <p:cNvPr id="5" name="Table 4">
            <a:extLst>
              <a:ext uri="{FF2B5EF4-FFF2-40B4-BE49-F238E27FC236}">
                <a16:creationId xmlns:a16="http://schemas.microsoft.com/office/drawing/2014/main" id="{44B08805-E420-F576-FDB5-03880F194A43}"/>
              </a:ext>
            </a:extLst>
          </p:cNvPr>
          <p:cNvGraphicFramePr>
            <a:graphicFrameLocks noGrp="1"/>
          </p:cNvGraphicFramePr>
          <p:nvPr>
            <p:extLst>
              <p:ext uri="{D42A27DB-BD31-4B8C-83A1-F6EECF244321}">
                <p14:modId xmlns:p14="http://schemas.microsoft.com/office/powerpoint/2010/main" val="569473477"/>
              </p:ext>
            </p:extLst>
          </p:nvPr>
        </p:nvGraphicFramePr>
        <p:xfrm>
          <a:off x="499287" y="1217450"/>
          <a:ext cx="11059921" cy="5273040"/>
        </p:xfrm>
        <a:graphic>
          <a:graphicData uri="http://schemas.openxmlformats.org/drawingml/2006/table">
            <a:tbl>
              <a:tblPr firstRow="1" bandRow="1">
                <a:tableStyleId>{5940675A-B579-460E-94D1-54222C63F5DA}</a:tableStyleId>
              </a:tblPr>
              <a:tblGrid>
                <a:gridCol w="1108132">
                  <a:extLst>
                    <a:ext uri="{9D8B030D-6E8A-4147-A177-3AD203B41FA5}">
                      <a16:colId xmlns:a16="http://schemas.microsoft.com/office/drawing/2014/main" val="919233844"/>
                    </a:ext>
                  </a:extLst>
                </a:gridCol>
                <a:gridCol w="4147338">
                  <a:extLst>
                    <a:ext uri="{9D8B030D-6E8A-4147-A177-3AD203B41FA5}">
                      <a16:colId xmlns:a16="http://schemas.microsoft.com/office/drawing/2014/main" val="3916721478"/>
                    </a:ext>
                  </a:extLst>
                </a:gridCol>
                <a:gridCol w="1431234">
                  <a:extLst>
                    <a:ext uri="{9D8B030D-6E8A-4147-A177-3AD203B41FA5}">
                      <a16:colId xmlns:a16="http://schemas.microsoft.com/office/drawing/2014/main" val="2903210277"/>
                    </a:ext>
                  </a:extLst>
                </a:gridCol>
                <a:gridCol w="2189015">
                  <a:extLst>
                    <a:ext uri="{9D8B030D-6E8A-4147-A177-3AD203B41FA5}">
                      <a16:colId xmlns:a16="http://schemas.microsoft.com/office/drawing/2014/main" val="149815661"/>
                    </a:ext>
                  </a:extLst>
                </a:gridCol>
                <a:gridCol w="2184202">
                  <a:extLst>
                    <a:ext uri="{9D8B030D-6E8A-4147-A177-3AD203B41FA5}">
                      <a16:colId xmlns:a16="http://schemas.microsoft.com/office/drawing/2014/main" val="4135332992"/>
                    </a:ext>
                  </a:extLst>
                </a:gridCol>
              </a:tblGrid>
              <a:tr h="411068">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283359">
                <a:tc gridSpan="5">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200" b="0" i="0" u="none" strike="noStrike" cap="none" spc="0" baseline="0" dirty="0">
                          <a:solidFill>
                            <a:schemeClr val="tx1"/>
                          </a:solidFill>
                          <a:uFillTx/>
                          <a:latin typeface="+mj-lt"/>
                          <a:ea typeface="+mn-ea"/>
                          <a:cs typeface="+mn-cs"/>
                          <a:sym typeface="Arial"/>
                        </a:rPr>
                        <a:t>Cross-cutting Reform</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200" b="0" i="0" u="none" strike="noStrike" cap="none" spc="0" baseline="0" dirty="0">
                        <a:solidFill>
                          <a:schemeClr val="tx1"/>
                        </a:solidFill>
                        <a:uFillTx/>
                        <a:latin typeface="+mj-lt"/>
                        <a:ea typeface="+mn-ea"/>
                        <a:cs typeface="+mn-cs"/>
                        <a:sym typeface="Arial"/>
                      </a:endParaRPr>
                    </a:p>
                  </a:txBody>
                  <a:tcPr>
                    <a:solidFill>
                      <a:schemeClr val="accent1"/>
                    </a:solidFill>
                  </a:tcPr>
                </a:tc>
                <a:tc hMerge="1">
                  <a:txBody>
                    <a:bodyPr/>
                    <a:lstStyle/>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txBody>
                  <a:tcPr/>
                </a:tc>
                <a:tc hMerge="1">
                  <a:txBody>
                    <a:bodyPr/>
                    <a:lstStyle/>
                    <a:p>
                      <a:pPr algn="just"/>
                      <a:endParaRPr lang="en-GB" sz="1000" dirty="0"/>
                    </a:p>
                  </a:txBody>
                  <a:tcPr/>
                </a:tc>
                <a:tc hMerge="1">
                  <a:txBody>
                    <a:bodyPr/>
                    <a:lstStyle/>
                    <a:p>
                      <a:endParaRPr lang="en-GB" sz="1000" dirty="0"/>
                    </a:p>
                  </a:txBody>
                  <a:tcPr/>
                </a:tc>
                <a:tc hMerge="1">
                  <a:txBody>
                    <a:bodyPr/>
                    <a:lstStyle/>
                    <a:p>
                      <a:endParaRPr lang="en-GB" sz="1000" dirty="0"/>
                    </a:p>
                  </a:txBody>
                  <a:tcPr/>
                </a:tc>
                <a:extLst>
                  <a:ext uri="{0D108BD9-81ED-4DB2-BD59-A6C34878D82A}">
                    <a16:rowId xmlns:a16="http://schemas.microsoft.com/office/drawing/2014/main" val="1214163676"/>
                  </a:ext>
                </a:extLst>
              </a:tr>
              <a:tr h="4165995">
                <a:tc>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000" dirty="0">
                          <a:latin typeface="+mj-lt"/>
                        </a:rPr>
                        <a:t>Regulatory Environment - Cross-Cutting Reforms</a:t>
                      </a:r>
                    </a:p>
                  </a:txBody>
                  <a:tcPr/>
                </a:tc>
                <a:tc>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This is a </a:t>
                      </a:r>
                      <a:r>
                        <a:rPr kumimoji="0" lang="en-GB" sz="1000" b="0" i="0" u="none" strike="noStrike" cap="none" spc="0" normalizeH="0" baseline="0" noProof="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Consultation</a:t>
                      </a:r>
                      <a:r>
                        <a:rPr kumimoji="0" lang="en-GB" sz="1000" b="0" i="0" u="none" strike="noStrike" kern="0" cap="none" spc="0" normalizeH="0" baseline="0" noProof="0" dirty="0">
                          <a:ln>
                            <a:noFill/>
                          </a:ln>
                          <a:solidFill>
                            <a:srgbClr val="000000"/>
                          </a:solidFill>
                          <a:effectLst/>
                          <a:uLnTx/>
                          <a:uFillTx/>
                          <a:latin typeface="RealText-Light"/>
                          <a:cs typeface="+mn-cs"/>
                          <a:sym typeface="Arial"/>
                        </a:rPr>
                        <a:t> covering a number of potential reforms to the regulatory environment – particularly around appetite for risk and cutting times on authorisations and approvals – including:</a:t>
                      </a:r>
                    </a:p>
                    <a:p>
                      <a:pPr marL="0" marR="0" lvl="0" indent="0" algn="l" defTabSz="2177696"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Review of Key Performance Indicators for new firm authorisations, variations of permissions (VoPs) and senior manager approvals: New firm authorisations and variations of permission applications to be completed in 4 months (currently 6) for complete applications and 10 months (currently 12) for incomplete applications.</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Streamlined authorisation conditions.</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Long-term strategy: the government will legislate to require the FCA and the PRA to set out long-term strategies for how they will advance their objectives, including their secondary objective to facilitate growth and international competitiveness.</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The government will legislate, when Parliamentary time allows, to change the way that “have regards” work by removing the requirement to consider each “have regard” when the regulators make day-to-day decisions and instead require the regulators to have regard to the regulatory principles and remit letter when producing their new long-term strategies.</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Reviewing the overall regulatory reporting structure.</a:t>
                      </a: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txBody>
                  <a:tcPr/>
                </a:tc>
                <a:tc>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All authorised firms (and firms applying for authorisation and other approvals).</a:t>
                      </a:r>
                    </a:p>
                    <a:p>
                      <a:pPr algn="just"/>
                      <a:endParaRPr lang="en-GB" sz="1000" dirty="0"/>
                    </a:p>
                  </a:txBody>
                  <a:tcPr/>
                </a:tc>
                <a:tc>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Our clients will certainly welcome a quicker process for authorisations and approvals. The FCA has recently been criticised for its slow pace of approvals compared to other jurisdictions.</a:t>
                      </a:r>
                    </a:p>
                    <a:p>
                      <a:endParaRPr lang="en-GB" sz="1000" dirty="0"/>
                    </a:p>
                  </a:txBody>
                  <a:tcPr/>
                </a:tc>
                <a:tc>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Consultation open until </a:t>
                      </a:r>
                      <a:r>
                        <a:rPr kumimoji="0" lang="en-GB" sz="1000" b="0" i="0" u="none" strike="noStrike" kern="0" cap="none" spc="0" normalizeH="0" baseline="0" noProof="0" dirty="0">
                          <a:ln>
                            <a:noFill/>
                          </a:ln>
                          <a:solidFill>
                            <a:srgbClr val="000000"/>
                          </a:solidFill>
                          <a:effectLst/>
                          <a:uLnTx/>
                          <a:uFillTx/>
                          <a:latin typeface="RealText-Medium"/>
                          <a:cs typeface="+mn-cs"/>
                          <a:sym typeface="Arial"/>
                        </a:rPr>
                        <a:t>9 September 2025</a:t>
                      </a:r>
                    </a:p>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Reporting on new KPIs from </a:t>
                      </a:r>
                      <a:r>
                        <a:rPr kumimoji="0" lang="en-GB" sz="1000" b="0" i="0" u="none" strike="noStrike" kern="0" cap="none" spc="0" normalizeH="0" baseline="0" noProof="0" dirty="0">
                          <a:ln>
                            <a:noFill/>
                          </a:ln>
                          <a:solidFill>
                            <a:srgbClr val="000000"/>
                          </a:solidFill>
                          <a:effectLst/>
                          <a:uLnTx/>
                          <a:uFillTx/>
                          <a:latin typeface="RealText-Medium"/>
                          <a:ea typeface="+mn-ea"/>
                          <a:cs typeface="+mn-cs"/>
                          <a:sym typeface="Arial"/>
                        </a:rPr>
                        <a:t>early</a:t>
                      </a:r>
                      <a:r>
                        <a:rPr kumimoji="0" lang="en-GB" sz="1000" b="0" i="0" u="none" strike="noStrike" kern="0" cap="none" spc="0" normalizeH="0" baseline="0" noProof="0" dirty="0">
                          <a:ln>
                            <a:noFill/>
                          </a:ln>
                          <a:solidFill>
                            <a:srgbClr val="000000"/>
                          </a:solidFill>
                          <a:effectLst/>
                          <a:uLnTx/>
                          <a:uFillTx/>
                          <a:latin typeface="RealText-Light"/>
                          <a:cs typeface="+mn-cs"/>
                          <a:sym typeface="Arial"/>
                        </a:rPr>
                        <a:t> </a:t>
                      </a:r>
                      <a:r>
                        <a:rPr kumimoji="0" lang="en-GB" sz="1000" b="0" i="0" u="none" strike="noStrike" kern="0" cap="none" spc="0" normalizeH="0" baseline="0" noProof="0" dirty="0">
                          <a:ln>
                            <a:noFill/>
                          </a:ln>
                          <a:solidFill>
                            <a:srgbClr val="000000"/>
                          </a:solidFill>
                          <a:effectLst/>
                          <a:uLnTx/>
                          <a:uFillTx/>
                          <a:latin typeface="RealText-Medium"/>
                          <a:ea typeface="+mn-ea"/>
                          <a:cs typeface="+mn-cs"/>
                          <a:sym typeface="Arial"/>
                        </a:rPr>
                        <a:t>2026</a:t>
                      </a:r>
                    </a:p>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The FCA will set out in </a:t>
                      </a:r>
                      <a:r>
                        <a:rPr kumimoji="0" lang="en-GB" sz="1000" b="0" i="0" u="none" strike="noStrike" kern="0" cap="none" spc="0" normalizeH="0" baseline="0" noProof="0" dirty="0">
                          <a:ln>
                            <a:noFill/>
                          </a:ln>
                          <a:solidFill>
                            <a:srgbClr val="000000"/>
                          </a:solidFill>
                          <a:effectLst/>
                          <a:uLnTx/>
                          <a:uFillTx/>
                          <a:latin typeface="RealText-Medium"/>
                          <a:ea typeface="+mn-ea"/>
                          <a:cs typeface="+mn-cs"/>
                          <a:sym typeface="Arial"/>
                        </a:rPr>
                        <a:t>Q4 2025 </a:t>
                      </a:r>
                      <a:r>
                        <a:rPr kumimoji="0" lang="en-GB" sz="1000" b="0" i="0" u="none" strike="noStrike" kern="0" cap="none" spc="0" normalizeH="0" baseline="0" noProof="0" dirty="0">
                          <a:ln>
                            <a:noFill/>
                          </a:ln>
                          <a:solidFill>
                            <a:srgbClr val="000000"/>
                          </a:solidFill>
                          <a:effectLst/>
                          <a:uLnTx/>
                          <a:uFillTx/>
                          <a:latin typeface="RealText-Light"/>
                          <a:cs typeface="+mn-cs"/>
                          <a:sym typeface="Arial"/>
                        </a:rPr>
                        <a:t>proposals to improve the quality of regulatory reports, with final rules in </a:t>
                      </a:r>
                      <a:r>
                        <a:rPr kumimoji="0" lang="en-GB" sz="1000" b="0" i="0" u="none" strike="noStrike" kern="0" cap="none" spc="0" normalizeH="0" baseline="0" noProof="0" dirty="0">
                          <a:ln>
                            <a:noFill/>
                          </a:ln>
                          <a:solidFill>
                            <a:srgbClr val="000000"/>
                          </a:solidFill>
                          <a:effectLst/>
                          <a:uLnTx/>
                          <a:uFillTx/>
                          <a:latin typeface="RealText-Medium"/>
                          <a:ea typeface="+mn-ea"/>
                          <a:cs typeface="+mn-cs"/>
                          <a:sym typeface="Arial"/>
                        </a:rPr>
                        <a:t>2026</a:t>
                      </a:r>
                      <a:r>
                        <a:rPr kumimoji="0" lang="en-GB" sz="1000" b="0" i="0" u="none" strike="noStrike" kern="0" cap="none" spc="0" normalizeH="0" baseline="0" noProof="0" dirty="0">
                          <a:ln>
                            <a:noFill/>
                          </a:ln>
                          <a:solidFill>
                            <a:srgbClr val="000000"/>
                          </a:solidFill>
                          <a:effectLst/>
                          <a:uLnTx/>
                          <a:uFillTx/>
                          <a:latin typeface="RealText-Light"/>
                          <a:cs typeface="+mn-cs"/>
                          <a:sym typeface="Arial"/>
                        </a:rPr>
                        <a:t>.</a:t>
                      </a:r>
                    </a:p>
                    <a:p>
                      <a:endParaRPr lang="en-GB" sz="1000" dirty="0"/>
                    </a:p>
                  </a:txBody>
                  <a:tcPr/>
                </a:tc>
                <a:extLst>
                  <a:ext uri="{0D108BD9-81ED-4DB2-BD59-A6C34878D82A}">
                    <a16:rowId xmlns:a16="http://schemas.microsoft.com/office/drawing/2014/main" val="2048569392"/>
                  </a:ext>
                </a:extLst>
              </a:tr>
            </a:tbl>
          </a:graphicData>
        </a:graphic>
      </p:graphicFrame>
    </p:spTree>
    <p:extLst>
      <p:ext uri="{BB962C8B-B14F-4D97-AF65-F5344CB8AC3E}">
        <p14:creationId xmlns:p14="http://schemas.microsoft.com/office/powerpoint/2010/main" val="38874036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9237-851C-E61E-7031-E047FDB9DC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1D5024-1C84-BD03-F3EA-A4C8D1110E5C}"/>
              </a:ext>
            </a:extLst>
          </p:cNvPr>
          <p:cNvSpPr>
            <a:spLocks noGrp="1"/>
          </p:cNvSpPr>
          <p:nvPr>
            <p:ph type="body" sz="quarter" idx="11"/>
          </p:nvPr>
        </p:nvSpPr>
        <p:spPr>
          <a:xfrm>
            <a:off x="499287" y="595592"/>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104F3C02-EEA0-E0EF-6F56-036161CB8229}"/>
              </a:ext>
            </a:extLst>
          </p:cNvPr>
          <p:cNvGraphicFramePr>
            <a:graphicFrameLocks noGrp="1"/>
          </p:cNvGraphicFramePr>
          <p:nvPr>
            <p:extLst>
              <p:ext uri="{D42A27DB-BD31-4B8C-83A1-F6EECF244321}">
                <p14:modId xmlns:p14="http://schemas.microsoft.com/office/powerpoint/2010/main" val="914772089"/>
              </p:ext>
            </p:extLst>
          </p:nvPr>
        </p:nvGraphicFramePr>
        <p:xfrm>
          <a:off x="499287" y="1147879"/>
          <a:ext cx="11059921" cy="4511040"/>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81180">
                  <a:extLst>
                    <a:ext uri="{9D8B030D-6E8A-4147-A177-3AD203B41FA5}">
                      <a16:colId xmlns:a16="http://schemas.microsoft.com/office/drawing/2014/main" val="3916721478"/>
                    </a:ext>
                  </a:extLst>
                </a:gridCol>
                <a:gridCol w="1421295">
                  <a:extLst>
                    <a:ext uri="{9D8B030D-6E8A-4147-A177-3AD203B41FA5}">
                      <a16:colId xmlns:a16="http://schemas.microsoft.com/office/drawing/2014/main" val="2903210277"/>
                    </a:ext>
                  </a:extLst>
                </a:gridCol>
                <a:gridCol w="2673626">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436808">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3081657">
                <a:tc>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000" dirty="0"/>
                    </a:p>
                  </a:txBody>
                  <a:tcPr/>
                </a:tc>
                <a:tc>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RealText-Light"/>
                          <a:cs typeface="+mn-cs"/>
                          <a:sym typeface="Arial"/>
                        </a:rPr>
                        <a:t>In an </a:t>
                      </a:r>
                      <a:r>
                        <a:rPr kumimoji="0" lang="en-GB" sz="1000" b="0" i="0" u="none" strike="noStrike" cap="none" spc="0" normalizeH="0" baseline="0" noProof="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FCA letter to the Chancellor: KPIs and metrics for authorisations processes</a:t>
                      </a:r>
                      <a:r>
                        <a:rPr kumimoji="0" lang="en-GB" sz="1000" b="0" i="0" u="none" strike="noStrike" kern="0" cap="none" spc="0" normalizeH="0" baseline="0" noProof="0" dirty="0">
                          <a:ln>
                            <a:noFill/>
                          </a:ln>
                          <a:solidFill>
                            <a:srgbClr val="000000"/>
                          </a:solidFill>
                          <a:effectLst/>
                          <a:uLnTx/>
                          <a:uFillTx/>
                          <a:latin typeface="RealText-Light"/>
                          <a:cs typeface="+mn-cs"/>
                          <a:sym typeface="Arial"/>
                        </a:rPr>
                        <a:t>, the FCA have committed to:</a:t>
                      </a:r>
                    </a:p>
                    <a:p>
                      <a:pPr marL="0" marR="0" lvl="0" indent="0" algn="l" defTabSz="2177696"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rPr>
                        <a:t>Completing at least 50% of senior manager regime applications within 35 days (with a proposed statutory deadline of 2 months for all applications).</a:t>
                      </a: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rPr>
                        <a:t>Completing VoP applications within 3 months for complete applications or 6 months or incomplete applications.</a:t>
                      </a: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p>
                      <a:pPr marL="171450" marR="0" lvl="0" indent="-17145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rPr>
                        <a:t>Completing authorisations and registrations of payments and e-money firms within 3 months for complete applications or 10 months for incomplete applications.</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r>
                        <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rPr>
                        <a:t>The PRA will enhance its pre-application engagement with firms to help ensure firms’ readiness before formal submission of applications it will complete documentation quality checks in 4 weeks and review complete applications within 6 months (where no further information is required). </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r>
                        <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rPr>
                        <a:t>For first-time applicants, the PRA will provide dedicated support including named account managers. The PRA also commits to a target of taking final decisions in 18 months.</a:t>
                      </a: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p>
                      <a:pPr marL="0" marR="0" lvl="0" indent="0" algn="l" defTabSz="2177696" rtl="0" eaLnBrk="1" fontAlgn="auto" latinLnBrk="0" hangingPunct="1">
                        <a:lnSpc>
                          <a:spcPct val="100000"/>
                        </a:lnSpc>
                        <a:spcBef>
                          <a:spcPts val="0"/>
                        </a:spcBef>
                        <a:spcAft>
                          <a:spcPts val="0"/>
                        </a:spcAft>
                        <a:buClr>
                          <a:srgbClr val="FC515B"/>
                        </a:buClr>
                        <a:buSzTx/>
                        <a:buFont typeface="Arial" panose="020B0604020202020204" pitchFamily="34" charset="0"/>
                        <a:buNone/>
                        <a:tabLst/>
                        <a:defRPr/>
                      </a:pPr>
                      <a:endParaRPr kumimoji="0" lang="en-GB" sz="1000" b="0" i="0" u="none" strike="noStrike" kern="0" cap="none" spc="0" normalizeH="0" baseline="0" noProof="0" dirty="0">
                        <a:ln>
                          <a:noFill/>
                        </a:ln>
                        <a:solidFill>
                          <a:srgbClr val="000000"/>
                        </a:solidFill>
                        <a:effectLst/>
                        <a:uLnTx/>
                        <a:uFillTx/>
                        <a:latin typeface="RealText-Light"/>
                        <a:ea typeface="+mn-ea"/>
                        <a:cs typeface="+mn-cs"/>
                        <a:sym typeface="Arial"/>
                      </a:endParaRPr>
                    </a:p>
                  </a:txBody>
                  <a:tcPr/>
                </a:tc>
                <a:tc>
                  <a:txBody>
                    <a:bodyPr/>
                    <a:lstStyle/>
                    <a:p>
                      <a:pPr algn="just"/>
                      <a:endPar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endParaRP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048569392"/>
                  </a:ext>
                </a:extLst>
              </a:tr>
            </a:tbl>
          </a:graphicData>
        </a:graphic>
      </p:graphicFrame>
    </p:spTree>
    <p:extLst>
      <p:ext uri="{BB962C8B-B14F-4D97-AF65-F5344CB8AC3E}">
        <p14:creationId xmlns:p14="http://schemas.microsoft.com/office/powerpoint/2010/main" val="12500958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5C81-0A60-4A28-B87C-26DD7374A7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7B9788-2624-1744-220A-3DBBE6F31BB9}"/>
              </a:ext>
            </a:extLst>
          </p:cNvPr>
          <p:cNvSpPr>
            <a:spLocks noGrp="1"/>
          </p:cNvSpPr>
          <p:nvPr>
            <p:ph type="body" sz="quarter" idx="11"/>
          </p:nvPr>
        </p:nvSpPr>
        <p:spPr>
          <a:xfrm>
            <a:off x="499287" y="565775"/>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3611DC0C-B813-CE40-AB85-016D54973D0B}"/>
              </a:ext>
            </a:extLst>
          </p:cNvPr>
          <p:cNvGraphicFramePr>
            <a:graphicFrameLocks noGrp="1"/>
          </p:cNvGraphicFramePr>
          <p:nvPr>
            <p:extLst>
              <p:ext uri="{D42A27DB-BD31-4B8C-83A1-F6EECF244321}">
                <p14:modId xmlns:p14="http://schemas.microsoft.com/office/powerpoint/2010/main" val="2610701644"/>
              </p:ext>
            </p:extLst>
          </p:nvPr>
        </p:nvGraphicFramePr>
        <p:xfrm>
          <a:off x="481263" y="1128002"/>
          <a:ext cx="11077944" cy="5283287"/>
        </p:xfrm>
        <a:graphic>
          <a:graphicData uri="http://schemas.openxmlformats.org/drawingml/2006/table">
            <a:tbl>
              <a:tblPr firstRow="1" bandRow="1">
                <a:tableStyleId>{5940675A-B579-460E-94D1-54222C63F5DA}</a:tableStyleId>
              </a:tblPr>
              <a:tblGrid>
                <a:gridCol w="1302253">
                  <a:extLst>
                    <a:ext uri="{9D8B030D-6E8A-4147-A177-3AD203B41FA5}">
                      <a16:colId xmlns:a16="http://schemas.microsoft.com/office/drawing/2014/main" val="919233844"/>
                    </a:ext>
                  </a:extLst>
                </a:gridCol>
                <a:gridCol w="3951362">
                  <a:extLst>
                    <a:ext uri="{9D8B030D-6E8A-4147-A177-3AD203B41FA5}">
                      <a16:colId xmlns:a16="http://schemas.microsoft.com/office/drawing/2014/main" val="3916721478"/>
                    </a:ext>
                  </a:extLst>
                </a:gridCol>
                <a:gridCol w="1431235">
                  <a:extLst>
                    <a:ext uri="{9D8B030D-6E8A-4147-A177-3AD203B41FA5}">
                      <a16:colId xmlns:a16="http://schemas.microsoft.com/office/drawing/2014/main" val="4051696061"/>
                    </a:ext>
                  </a:extLst>
                </a:gridCol>
                <a:gridCol w="2693503">
                  <a:extLst>
                    <a:ext uri="{9D8B030D-6E8A-4147-A177-3AD203B41FA5}">
                      <a16:colId xmlns:a16="http://schemas.microsoft.com/office/drawing/2014/main" val="1169011557"/>
                    </a:ext>
                  </a:extLst>
                </a:gridCol>
                <a:gridCol w="1699591">
                  <a:extLst>
                    <a:ext uri="{9D8B030D-6E8A-4147-A177-3AD203B41FA5}">
                      <a16:colId xmlns:a16="http://schemas.microsoft.com/office/drawing/2014/main" val="4135332992"/>
                    </a:ext>
                  </a:extLst>
                </a:gridCol>
              </a:tblGrid>
              <a:tr h="442017">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442017">
                <a:tc gridSpan="5">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200" dirty="0">
                          <a:latin typeface="+mj-lt"/>
                        </a:rPr>
                        <a:t>Unlocking retail investment</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solidFill>
                      <a:schemeClr val="accent2"/>
                    </a:solidFill>
                  </a:tcPr>
                </a:tc>
                <a:tc hMerge="1">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endParaRPr lang="en-GB" sz="1050" dirty="0"/>
                    </a:p>
                  </a:txBody>
                  <a:tcPr/>
                </a:tc>
                <a:tc hMerge="1">
                  <a:txBody>
                    <a:bodyPr/>
                    <a:lstStyle/>
                    <a:p>
                      <a:endParaRPr lang="en-GB"/>
                    </a:p>
                  </a:txBody>
                  <a:tcPr/>
                </a:tc>
                <a:tc hMerge="1">
                  <a:txBody>
                    <a:bodyPr/>
                    <a:lstStyle/>
                    <a:p>
                      <a:endParaRPr lang="en-GB"/>
                    </a:p>
                  </a:txBody>
                  <a:tcPr/>
                </a:tc>
                <a:tc hMerge="1">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endParaRPr lang="en-GB" sz="1050" dirty="0"/>
                    </a:p>
                  </a:txBody>
                  <a:tcPr/>
                </a:tc>
                <a:extLst>
                  <a:ext uri="{0D108BD9-81ED-4DB2-BD59-A6C34878D82A}">
                    <a16:rowId xmlns:a16="http://schemas.microsoft.com/office/drawing/2014/main" val="3008579500"/>
                  </a:ext>
                </a:extLst>
              </a:tr>
              <a:tr h="3075671">
                <a:tc>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000" b="0" i="0" u="none" strike="noStrike" cap="none" spc="0" baseline="0" dirty="0">
                          <a:solidFill>
                            <a:schemeClr val="tx1"/>
                          </a:solidFill>
                          <a:uFillTx/>
                          <a:latin typeface="+mj-lt"/>
                          <a:ea typeface="+mn-ea"/>
                          <a:cs typeface="+mn-cs"/>
                          <a:sym typeface="Arial"/>
                        </a:rPr>
                        <a:t>Industry-led promotional campaign</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000" u="sng" dirty="0"/>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The government will support an industry-led campaign promoting the benefits of retail investment to consumers – reminiscent of the “Tell Sid” campaign in the 1980s. </a:t>
                      </a:r>
                    </a:p>
                    <a:p>
                      <a:pPr algn="l"/>
                      <a:endParaRPr lang="en-GB" sz="1000" dirty="0"/>
                    </a:p>
                    <a:p>
                      <a:pPr algn="l"/>
                      <a:r>
                        <a:rPr lang="en-GB" sz="1000" dirty="0"/>
                        <a:t>Firms that have agreed to support are: Barclays, NatWest, HSBC, Lloyds Banking Group, AJ Bell, Hargreaves Lansdown, Vanguard, Freetrade, Octopus Money, Robinhood UK, Trading 212, St James’s Place, Interactive Investor, Schroders and the London Stock Exchange.</a:t>
                      </a:r>
                    </a:p>
                    <a:p>
                      <a:pPr algn="l"/>
                      <a:endParaRPr lang="en-GB" sz="1000" dirty="0"/>
                    </a:p>
                    <a:p>
                      <a:pPr algn="l"/>
                      <a:r>
                        <a:rPr lang="en-GB" sz="1000" dirty="0"/>
                        <a:t>The Investment Association (IA) will provide the secretariat to the campaign.</a:t>
                      </a:r>
                    </a:p>
                    <a:p>
                      <a:pPr algn="l"/>
                      <a:endParaRPr lang="en-GB" sz="1000" dirty="0"/>
                    </a:p>
                    <a:p>
                      <a:pPr algn="l"/>
                      <a:r>
                        <a:rPr lang="en-GB" sz="1000" dirty="0"/>
                        <a:t>The Money and Pensions Service (MaPS), the FCA and HMT will support the campaign in an advisory capacity.</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All firms offering (or considering offering) retail investment opportunities.</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We are very interested in seeing where this ends up and how it interacts with current marketing and financial promotions rules.</a:t>
                      </a:r>
                      <a:endParaRPr kumimoji="0" lang="en-GB" sz="1000" b="0" i="0" u="none" strike="noStrike" kern="0" cap="none" spc="0" normalizeH="0" baseline="0" noProof="0" dirty="0">
                        <a:ln>
                          <a:noFill/>
                        </a:ln>
                        <a:solidFill>
                          <a:srgbClr val="000000"/>
                        </a:solidFill>
                        <a:effectLst/>
                        <a:uLnTx/>
                        <a:uFillTx/>
                        <a:latin typeface="RealText-Light"/>
                        <a:cs typeface="+mn-cs"/>
                        <a:sym typeface="Arial"/>
                      </a:endParaRPr>
                    </a:p>
                    <a:p>
                      <a:pPr marL="0" marR="0" lvl="0" indent="0" algn="l" defTabSz="587115"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While increased levels of retail interest in investments is obviously a positive firms will need to give consideration to how this impacts their Consumer Duty approach, assessments and oversight in circumstances where there is potential for new investors to skew product outcomes and fair value assessments or impact communication and support approaches.</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This campaign will launch in </a:t>
                      </a:r>
                      <a:r>
                        <a:rPr lang="en-GB" sz="1000" b="0" i="0" u="none" strike="noStrike" cap="none" spc="0" baseline="0" dirty="0">
                          <a:solidFill>
                            <a:schemeClr val="tx1"/>
                          </a:solidFill>
                          <a:uFillTx/>
                          <a:latin typeface="+mj-lt"/>
                          <a:ea typeface="+mn-ea"/>
                          <a:cs typeface="+mn-cs"/>
                          <a:sym typeface="Arial"/>
                        </a:rPr>
                        <a:t>April 2026 </a:t>
                      </a:r>
                      <a:r>
                        <a:rPr lang="en-GB" sz="1000" dirty="0"/>
                        <a:t>(but will be a </a:t>
                      </a:r>
                      <a:r>
                        <a:rPr lang="en-GB" sz="1000" b="0" i="0" u="none" strike="noStrike" cap="none" spc="0" baseline="0" dirty="0">
                          <a:solidFill>
                            <a:schemeClr val="tx1"/>
                          </a:solidFill>
                          <a:uFillTx/>
                          <a:latin typeface="+mj-lt"/>
                          <a:ea typeface="+mn-ea"/>
                          <a:cs typeface="+mn-cs"/>
                          <a:sym typeface="Arial"/>
                        </a:rPr>
                        <a:t>multi-year campaign</a:t>
                      </a:r>
                      <a:r>
                        <a:rPr lang="en-GB" sz="1000" dirty="0"/>
                        <a:t>)</a:t>
                      </a:r>
                      <a:endParaRPr lang="en-GB" sz="1000" dirty="0">
                        <a:latin typeface="+mn-lt"/>
                      </a:endParaRPr>
                    </a:p>
                    <a:p>
                      <a:pPr marL="0" marR="0" lvl="0" indent="0" algn="l" defTabSz="587115"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743830769"/>
                  </a:ext>
                </a:extLst>
              </a:tr>
              <a:tr h="1293216">
                <a:tc>
                  <a:txBody>
                    <a:bodyPr/>
                    <a:lstStyle/>
                    <a:p>
                      <a:pPr algn="l"/>
                      <a:r>
                        <a:rPr lang="en-GB" sz="1000" dirty="0">
                          <a:latin typeface="+mj-lt"/>
                        </a:rPr>
                        <a:t>Risk warnings</a:t>
                      </a:r>
                    </a:p>
                  </a:txBody>
                  <a:tcPr/>
                </a:tc>
                <a:tc>
                  <a:txBody>
                    <a:bodyPr/>
                    <a:lstStyle/>
                    <a:p>
                      <a:pPr algn="l"/>
                      <a:r>
                        <a:rPr lang="en-GB" sz="1000" dirty="0"/>
                        <a:t>The government announced that there will be an action taken to look at the current approach to risk warnings.</a:t>
                      </a:r>
                    </a:p>
                    <a:p>
                      <a:pPr algn="l"/>
                      <a:endParaRPr lang="en-GB" sz="1000" dirty="0"/>
                    </a:p>
                    <a:p>
                      <a:pPr algn="l"/>
                      <a:r>
                        <a:rPr lang="en-GB" sz="1000" dirty="0"/>
                        <a:t>The IA is spearheading this initiative. </a:t>
                      </a:r>
                    </a:p>
                  </a:txBody>
                  <a:tcPr/>
                </a:tc>
                <a:tc>
                  <a:txBody>
                    <a:bodyPr/>
                    <a:lstStyle/>
                    <a:p>
                      <a:pPr algn="l"/>
                      <a:r>
                        <a:rPr lang="en-GB" sz="1000" dirty="0"/>
                        <a:t>All authorised firms.</a:t>
                      </a:r>
                    </a:p>
                  </a:txBody>
                  <a:tcPr/>
                </a:tc>
                <a:tc>
                  <a:txBody>
                    <a:bodyPr/>
                    <a:lstStyle/>
                    <a:p>
                      <a:pPr algn="l"/>
                      <a:r>
                        <a:rPr lang="en-GB" sz="1000" dirty="0"/>
                        <a:t>There is a lot of work being done within the FCA at the moment on the new Consumer Composite Investment regime, looking at disclosures and how to balance reward and risk. We will be following the direction of travel closely on this one.</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Findings will be reported back to the government in </a:t>
                      </a:r>
                      <a:r>
                        <a:rPr lang="en-GB" sz="1000" b="0" i="0" u="none" strike="noStrike" cap="none" spc="0" baseline="0" dirty="0">
                          <a:solidFill>
                            <a:schemeClr val="tx1"/>
                          </a:solidFill>
                          <a:uFillTx/>
                          <a:latin typeface="+mj-lt"/>
                          <a:ea typeface="+mn-ea"/>
                          <a:cs typeface="+mn-cs"/>
                          <a:sym typeface="Arial"/>
                        </a:rPr>
                        <a:t>January 2026</a:t>
                      </a:r>
                      <a:r>
                        <a:rPr lang="en-GB" sz="1000" b="0" i="0" u="none" strike="noStrike" cap="none" spc="0" baseline="0" dirty="0">
                          <a:solidFill>
                            <a:schemeClr val="tx1"/>
                          </a:solidFill>
                          <a:uFillTx/>
                          <a:latin typeface="+mn-lt"/>
                          <a:ea typeface="+mn-ea"/>
                          <a:cs typeface="+mn-cs"/>
                          <a:sym typeface="Arial"/>
                        </a:rPr>
                        <a:t>.</a:t>
                      </a:r>
                      <a:endParaRPr lang="en-GB" sz="1000" b="0" i="0" u="none" strike="noStrike" cap="none" spc="0" baseline="0" dirty="0">
                        <a:solidFill>
                          <a:schemeClr val="tx1"/>
                        </a:solidFill>
                        <a:uFillTx/>
                        <a:latin typeface="+mj-lt"/>
                        <a:ea typeface="+mn-ea"/>
                        <a:cs typeface="+mn-cs"/>
                        <a:sym typeface="Arial"/>
                      </a:endParaRPr>
                    </a:p>
                  </a:txBody>
                  <a:tcPr/>
                </a:tc>
                <a:extLst>
                  <a:ext uri="{0D108BD9-81ED-4DB2-BD59-A6C34878D82A}">
                    <a16:rowId xmlns:a16="http://schemas.microsoft.com/office/drawing/2014/main" val="4006075985"/>
                  </a:ext>
                </a:extLst>
              </a:tr>
            </a:tbl>
          </a:graphicData>
        </a:graphic>
      </p:graphicFrame>
    </p:spTree>
    <p:extLst>
      <p:ext uri="{BB962C8B-B14F-4D97-AF65-F5344CB8AC3E}">
        <p14:creationId xmlns:p14="http://schemas.microsoft.com/office/powerpoint/2010/main" val="37691754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60C1F-82F9-8453-6FEF-F70AA7E53F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FCE7B0-F7B7-70D0-3CA3-F6E5BE123AAA}"/>
              </a:ext>
            </a:extLst>
          </p:cNvPr>
          <p:cNvSpPr>
            <a:spLocks noGrp="1"/>
          </p:cNvSpPr>
          <p:nvPr>
            <p:ph type="body" sz="quarter" idx="11"/>
          </p:nvPr>
        </p:nvSpPr>
        <p:spPr>
          <a:xfrm>
            <a:off x="499287" y="595592"/>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3C8A6AAE-40AA-98E7-556A-49AF44DBB9FB}"/>
              </a:ext>
            </a:extLst>
          </p:cNvPr>
          <p:cNvGraphicFramePr>
            <a:graphicFrameLocks noGrp="1"/>
          </p:cNvGraphicFramePr>
          <p:nvPr>
            <p:extLst>
              <p:ext uri="{D42A27DB-BD31-4B8C-83A1-F6EECF244321}">
                <p14:modId xmlns:p14="http://schemas.microsoft.com/office/powerpoint/2010/main" val="4185503134"/>
              </p:ext>
            </p:extLst>
          </p:nvPr>
        </p:nvGraphicFramePr>
        <p:xfrm>
          <a:off x="499287" y="1217450"/>
          <a:ext cx="11059921" cy="5120640"/>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71241">
                  <a:extLst>
                    <a:ext uri="{9D8B030D-6E8A-4147-A177-3AD203B41FA5}">
                      <a16:colId xmlns:a16="http://schemas.microsoft.com/office/drawing/2014/main" val="3916721478"/>
                    </a:ext>
                  </a:extLst>
                </a:gridCol>
                <a:gridCol w="1421295">
                  <a:extLst>
                    <a:ext uri="{9D8B030D-6E8A-4147-A177-3AD203B41FA5}">
                      <a16:colId xmlns:a16="http://schemas.microsoft.com/office/drawing/2014/main" val="2903210277"/>
                    </a:ext>
                  </a:extLst>
                </a:gridCol>
                <a:gridCol w="2683565">
                  <a:extLst>
                    <a:ext uri="{9D8B030D-6E8A-4147-A177-3AD203B41FA5}">
                      <a16:colId xmlns:a16="http://schemas.microsoft.com/office/drawing/2014/main" val="149815661"/>
                    </a:ext>
                  </a:extLst>
                </a:gridCol>
                <a:gridCol w="1699591">
                  <a:extLst>
                    <a:ext uri="{9D8B030D-6E8A-4147-A177-3AD203B41FA5}">
                      <a16:colId xmlns:a16="http://schemas.microsoft.com/office/drawing/2014/main" val="4135332992"/>
                    </a:ext>
                  </a:extLst>
                </a:gridCol>
              </a:tblGrid>
              <a:tr h="411068">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dirty="0">
                          <a:solidFill>
                            <a:schemeClr val="bg1"/>
                          </a:solidFill>
                          <a:latin typeface="+mj-lt"/>
                        </a:rPr>
                        <a:t>Who will this impact?</a:t>
                      </a:r>
                    </a:p>
                  </a:txBody>
                  <a:tcPr>
                    <a:solidFill>
                      <a:schemeClr val="tx2"/>
                    </a:solidFill>
                  </a:tcPr>
                </a:tc>
                <a:tc>
                  <a:txBody>
                    <a:bodyPr/>
                    <a:lstStyle/>
                    <a:p>
                      <a:pPr algn="l"/>
                      <a:r>
                        <a:rPr lang="en-GB" sz="1200" baseline="0" dirty="0">
                          <a:solidFill>
                            <a:schemeClr val="bg1"/>
                          </a:solidFill>
                          <a:latin typeface="+mj-lt"/>
                        </a:rPr>
                        <a:t>What does S&amp;S think?</a:t>
                      </a: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4165995">
                <a:tc>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000" b="0" i="0" u="none" strike="noStrike" cap="none" spc="0" baseline="0" dirty="0">
                          <a:solidFill>
                            <a:schemeClr val="tx1"/>
                          </a:solidFill>
                          <a:uFillTx/>
                          <a:latin typeface="+mj-lt"/>
                          <a:ea typeface="+mn-ea"/>
                          <a:cs typeface="+mn-cs"/>
                          <a:sym typeface="Arial"/>
                        </a:rPr>
                        <a:t>Targeted support</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000" dirty="0"/>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kumimoji="0" lang="en-GB" sz="1000" b="0" i="0" u="none" strike="noStrike" cap="none" spc="0" normalizeH="0" baseline="0" dirty="0">
                          <a:ln>
                            <a:noFill/>
                          </a:ln>
                          <a:solidFill>
                            <a:srgbClr val="FB323D"/>
                          </a:solidFill>
                          <a:effectLst/>
                          <a:uFillTx/>
                          <a:latin typeface="RealText-Light"/>
                          <a:ea typeface="+mn-ea"/>
                          <a:cs typeface="Arial" panose="020B0604020202020204" pitchFamily="34" charset="0"/>
                          <a:sym typeface="Arial"/>
                          <a:hlinkClick r:id="rId2">
                            <a:extLst>
                              <a:ext uri="{A12FA001-AC4F-418D-AE19-62706E023703}">
                                <ahyp:hlinkClr xmlns:ahyp="http://schemas.microsoft.com/office/drawing/2018/hyperlinkcolor" val="tx"/>
                              </a:ext>
                            </a:extLst>
                          </a:hlinkClick>
                        </a:rPr>
                        <a:t>CP25/17: Supporting consumers' pensions and investment decisions: proposals for targeted support </a:t>
                      </a:r>
                      <a:r>
                        <a:rPr lang="en-GB" sz="1000" dirty="0"/>
                        <a:t>was published on 30 June 2025 – see our article here for the detail</a:t>
                      </a:r>
                      <a:r>
                        <a:rPr lang="en-GB" sz="1000" dirty="0">
                          <a:hlinkClick r:id="rId3" action="ppaction://hlinkfile"/>
                        </a:rPr>
                        <a:t>: </a:t>
                      </a:r>
                      <a:r>
                        <a:rPr kumimoji="0" lang="en-GB" sz="1000" b="0" i="0" u="none" strike="noStrike" cap="none" spc="0" normalizeH="0" baseline="0" dirty="0">
                          <a:ln>
                            <a:noFill/>
                          </a:ln>
                          <a:solidFill>
                            <a:srgbClr val="FB323D"/>
                          </a:solidFill>
                          <a:effectLst/>
                          <a:uFillTx/>
                          <a:latin typeface="RealText-Light"/>
                          <a:ea typeface="+mn-ea"/>
                          <a:cs typeface="Arial" panose="020B0604020202020204" pitchFamily="34" charset="0"/>
                          <a:sym typeface="Arial"/>
                          <a:hlinkClick r:id="rId3" action="ppaction://hlinkfile">
                            <a:extLst>
                              <a:ext uri="{A12FA001-AC4F-418D-AE19-62706E023703}">
                                <ahyp:hlinkClr xmlns:ahyp="http://schemas.microsoft.com/office/drawing/2018/hyperlinkcolor" val="tx"/>
                              </a:ext>
                            </a:extLst>
                          </a:hlinkClick>
                        </a:rPr>
                        <a:t>FCA proposals on targeted support for pensions and retail investments | Simmons &amp; Simmons</a:t>
                      </a:r>
                      <a:r>
                        <a:rPr kumimoji="0" lang="en-GB" sz="1000" b="0" i="0" u="none" strike="noStrike" cap="none" spc="0" normalizeH="0" baseline="0" dirty="0">
                          <a:ln>
                            <a:noFill/>
                          </a:ln>
                          <a:solidFill>
                            <a:srgbClr val="FB323D"/>
                          </a:solidFill>
                          <a:effectLst/>
                          <a:uFillTx/>
                          <a:latin typeface="RealText-Light"/>
                          <a:ea typeface="+mn-ea"/>
                          <a:cs typeface="Arial" panose="020B0604020202020204" pitchFamily="34" charset="0"/>
                          <a:sym typeface="Arial"/>
                        </a:rPr>
                        <a:t>.</a:t>
                      </a:r>
                    </a:p>
                    <a:p>
                      <a:pPr algn="l"/>
                      <a:endParaRPr lang="en-GB" sz="1000" dirty="0"/>
                    </a:p>
                    <a:p>
                      <a:pPr algn="l"/>
                      <a:r>
                        <a:rPr lang="en-GB" sz="1000" dirty="0"/>
                        <a:t>To enable the implementation of targeted support, the government has published a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4">
                            <a:extLst>
                              <a:ext uri="{A12FA001-AC4F-418D-AE19-62706E023703}">
                                <ahyp:hlinkClr xmlns:ahyp="http://schemas.microsoft.com/office/drawing/2018/hyperlinkcolor" val="tx"/>
                              </a:ext>
                            </a:extLst>
                          </a:hlinkClick>
                        </a:rPr>
                        <a:t>Policy Note </a:t>
                      </a:r>
                      <a:r>
                        <a:rPr lang="en-GB" sz="1000" dirty="0"/>
                        <a:t>setting out proposed changes to the Financial Services and Markets Act 2000 (Regulated Activities) Order 2001 (see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5">
                            <a:extLst>
                              <a:ext uri="{A12FA001-AC4F-418D-AE19-62706E023703}">
                                <ahyp:hlinkClr xmlns:ahyp="http://schemas.microsoft.com/office/drawing/2018/hyperlinkcolor" val="tx"/>
                              </a:ext>
                            </a:extLst>
                          </a:hlinkClick>
                        </a:rPr>
                        <a:t>Draft SI</a:t>
                      </a:r>
                      <a:r>
                        <a:rPr lang="en-GB" sz="1000" dirty="0"/>
                        <a:t>) to create a new specified activity of providing targeted support, importantly to make sure it does not fall within a personal recommendation under Art 53 RAO. </a:t>
                      </a:r>
                    </a:p>
                    <a:p>
                      <a:pPr algn="l"/>
                      <a:endPar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endParaRPr>
                    </a:p>
                    <a:p>
                      <a:pPr algn="l"/>
                      <a:r>
                        <a:rPr lang="en-GB" sz="1000" dirty="0"/>
                        <a:t>The government are still considering whether a transitional period would be necessary and </a:t>
                      </a:r>
                      <a:r>
                        <a:rPr lang="en-GB" sz="1000" b="0" i="0" u="none" strike="noStrike" cap="none" spc="0" baseline="0" dirty="0">
                          <a:solidFill>
                            <a:schemeClr val="tx1"/>
                          </a:solidFill>
                          <a:uFillTx/>
                          <a:latin typeface="+mn-lt"/>
                          <a:ea typeface="+mn-ea"/>
                          <a:cs typeface="+mn-cs"/>
                          <a:sym typeface="Arial"/>
                        </a:rPr>
                        <a:t>whether</a:t>
                      </a:r>
                      <a:r>
                        <a:rPr lang="en-GB" sz="1000" dirty="0"/>
                        <a:t> the exemptions and exclusions that apply to advising would apply to targeted support. </a:t>
                      </a:r>
                    </a:p>
                    <a:p>
                      <a:pPr algn="l"/>
                      <a:r>
                        <a:rPr lang="en-GB" sz="1000" dirty="0"/>
                        <a:t>Further legislative change would be required to allow Appointed Representatives to provide targeted support.</a:t>
                      </a:r>
                    </a:p>
                    <a:p>
                      <a:pPr algn="l"/>
                      <a:endParaRPr lang="en-GB" sz="1000" dirty="0"/>
                    </a:p>
                    <a:p>
                      <a:pPr algn="l"/>
                      <a:r>
                        <a:rPr lang="en-GB" sz="1000" dirty="0"/>
                        <a:t>On the issue of direct marketing rules being a barrier to targeted support, the government have stated that they are exploring potential policy options which could include further guidance from the ICO and/or FCA and/or legislative change to enable automatically enrolled pension providers to operate the soft opt-in exception to electronic mail consent requirements under PECR, whilst ensuring consumers still have the right to object to direct marketing and their preferences and data protection rights are respected.</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Firms with retail customers considering expanding into targeted support. </a:t>
                      </a:r>
                      <a:endParaRPr kumimoji="0" lang="en-GB" sz="1000" b="0" i="0" u="none" strike="noStrike" cap="none" spc="0" normalizeH="0" baseline="0" dirty="0">
                        <a:ln>
                          <a:noFill/>
                        </a:ln>
                        <a:solidFill>
                          <a:srgbClr val="FB323D"/>
                        </a:solidFill>
                        <a:effectLst/>
                        <a:uFillTx/>
                        <a:latin typeface="RealText-Light"/>
                        <a:ea typeface="+mn-ea"/>
                        <a:cs typeface="Arial" panose="020B0604020202020204" pitchFamily="34" charset="0"/>
                        <a:sym typeface="Arial"/>
                      </a:endParaRPr>
                    </a:p>
                    <a:p>
                      <a:pPr algn="just"/>
                      <a:endParaRPr lang="en-GB" sz="1000" dirty="0"/>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The FCA's proposals aim to fill the gap between guidance and advice, enabling more consumers to access meaningful support for their pensions and investments.</a:t>
                      </a:r>
                    </a:p>
                    <a:p>
                      <a:pPr marL="0" marR="0" lvl="0" indent="0" algn="l" defTabSz="587115" rtl="0" eaLnBrk="1" fontAlgn="auto" latinLnBrk="0" hangingPunct="1">
                        <a:lnSpc>
                          <a:spcPct val="100000"/>
                        </a:lnSpc>
                        <a:spcBef>
                          <a:spcPts val="0"/>
                        </a:spcBef>
                        <a:spcAft>
                          <a:spcPts val="0"/>
                        </a:spcAft>
                        <a:buClrTx/>
                        <a:buSzTx/>
                        <a:buFontTx/>
                        <a:buNone/>
                        <a:tabLst/>
                        <a:defRPr/>
                      </a:pPr>
                      <a:endParaRPr kumimoji="0" lang="en-GB" sz="1000" b="0" i="0" u="none" strike="noStrike" cap="none" spc="0" normalizeH="0" baseline="0" dirty="0">
                        <a:ln>
                          <a:noFill/>
                        </a:ln>
                        <a:solidFill>
                          <a:srgbClr val="FB323D"/>
                        </a:solidFill>
                        <a:effectLst/>
                        <a:uFillTx/>
                        <a:latin typeface="RealText-Light"/>
                        <a:ea typeface="+mn-ea"/>
                        <a:cs typeface="Arial" panose="020B0604020202020204" pitchFamily="34" charset="0"/>
                        <a:sym typeface="Arial"/>
                      </a:endParaRPr>
                    </a:p>
                    <a:p>
                      <a:pPr algn="l"/>
                      <a:r>
                        <a:rPr lang="en-GB" sz="1000" dirty="0"/>
                        <a:t>Firms have an opportunity to innovate and expand their service offerings under this new framework, but they must carefully navigate the regulatory requirements to ensure compliance and good outcomes for customers.</a:t>
                      </a:r>
                    </a:p>
                  </a:txBody>
                  <a:tcPr/>
                </a:tc>
                <a:tc>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Timing is tight: </a:t>
                      </a:r>
                    </a:p>
                    <a:p>
                      <a:pPr marL="0" marR="0" lvl="0" indent="0" algn="l" defTabSz="587115" rtl="0" eaLnBrk="1" fontAlgn="auto" latinLnBrk="0" hangingPunct="1">
                        <a:lnSpc>
                          <a:spcPct val="100000"/>
                        </a:lnSpc>
                        <a:spcBef>
                          <a:spcPts val="0"/>
                        </a:spcBef>
                        <a:spcAft>
                          <a:spcPts val="0"/>
                        </a:spcAft>
                        <a:buClrTx/>
                        <a:buSzTx/>
                        <a:buFontTx/>
                        <a:buNone/>
                        <a:tabLst/>
                        <a:defRPr/>
                      </a:pPr>
                      <a:r>
                        <a:rPr lang="en-GB" sz="1000" dirty="0"/>
                        <a:t>Comments on the draft SI close </a:t>
                      </a:r>
                      <a:r>
                        <a:rPr lang="en-GB" sz="1000" b="0" i="0" u="none" strike="noStrike" cap="none" spc="0" baseline="0" dirty="0">
                          <a:solidFill>
                            <a:schemeClr val="tx1"/>
                          </a:solidFill>
                          <a:uFillTx/>
                          <a:latin typeface="+mj-lt"/>
                          <a:ea typeface="+mn-ea"/>
                          <a:cs typeface="+mn-cs"/>
                          <a:sym typeface="Arial"/>
                        </a:rPr>
                        <a:t>29 August 2025 </a:t>
                      </a:r>
                      <a:r>
                        <a:rPr lang="en-GB" sz="1000" dirty="0"/>
                        <a:t>(in line with the CP comments).</a:t>
                      </a:r>
                    </a:p>
                    <a:p>
                      <a:pPr algn="l"/>
                      <a:endParaRPr lang="en-GB" sz="1000" dirty="0"/>
                    </a:p>
                    <a:p>
                      <a:pPr algn="l"/>
                      <a:r>
                        <a:rPr lang="en-GB" sz="1000" dirty="0"/>
                        <a:t>HMT will legislate in </a:t>
                      </a:r>
                      <a:r>
                        <a:rPr lang="en-GB" sz="1000" b="0" i="0" u="none" strike="noStrike" cap="none" spc="0" baseline="0" dirty="0">
                          <a:solidFill>
                            <a:schemeClr val="tx1"/>
                          </a:solidFill>
                          <a:uFillTx/>
                          <a:latin typeface="+mj-lt"/>
                          <a:ea typeface="+mn-ea"/>
                          <a:cs typeface="+mn-cs"/>
                          <a:sym typeface="Arial"/>
                        </a:rPr>
                        <a:t>2025</a:t>
                      </a:r>
                      <a:r>
                        <a:rPr lang="en-GB" sz="1000" dirty="0"/>
                        <a:t> subject to feedback received. </a:t>
                      </a:r>
                    </a:p>
                    <a:p>
                      <a:pPr algn="l"/>
                      <a:endParaRPr lang="en-GB" sz="1000" dirty="0"/>
                    </a:p>
                    <a:p>
                      <a:pPr algn="l"/>
                      <a:r>
                        <a:rPr lang="en-GB" sz="1000" dirty="0"/>
                        <a:t>Targeted support will be available from </a:t>
                      </a:r>
                      <a:r>
                        <a:rPr lang="en-GB" sz="1000" b="0" i="0" u="none" strike="noStrike" cap="none" spc="0" baseline="0" dirty="0">
                          <a:solidFill>
                            <a:schemeClr val="tx1"/>
                          </a:solidFill>
                          <a:uFillTx/>
                          <a:latin typeface="+mj-lt"/>
                          <a:ea typeface="+mn-ea"/>
                          <a:cs typeface="+mn-cs"/>
                          <a:sym typeface="Arial"/>
                        </a:rPr>
                        <a:t>Spring 2026</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2048569392"/>
                  </a:ext>
                </a:extLst>
              </a:tr>
            </a:tbl>
          </a:graphicData>
        </a:graphic>
      </p:graphicFrame>
    </p:spTree>
    <p:extLst>
      <p:ext uri="{BB962C8B-B14F-4D97-AF65-F5344CB8AC3E}">
        <p14:creationId xmlns:p14="http://schemas.microsoft.com/office/powerpoint/2010/main" val="19254488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7092-A3CC-255F-B345-07334DD7CC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2DF74B-E0BD-8BFF-8A6E-F2867C3FC755}"/>
              </a:ext>
            </a:extLst>
          </p:cNvPr>
          <p:cNvSpPr>
            <a:spLocks noGrp="1"/>
          </p:cNvSpPr>
          <p:nvPr>
            <p:ph type="body" sz="quarter" idx="11"/>
          </p:nvPr>
        </p:nvSpPr>
        <p:spPr>
          <a:xfrm>
            <a:off x="499287" y="575714"/>
            <a:ext cx="11178363" cy="400110"/>
          </a:xfrm>
        </p:spPr>
        <p:txBody>
          <a:bodyPr/>
          <a:lstStyle/>
          <a:p>
            <a:r>
              <a:rPr lang="en-GB" dirty="0"/>
              <a:t>What are the Leeds Reforms in detail; how do they impact me and when?  Cont’d</a:t>
            </a:r>
          </a:p>
        </p:txBody>
      </p:sp>
      <p:graphicFrame>
        <p:nvGraphicFramePr>
          <p:cNvPr id="5" name="Table 4">
            <a:extLst>
              <a:ext uri="{FF2B5EF4-FFF2-40B4-BE49-F238E27FC236}">
                <a16:creationId xmlns:a16="http://schemas.microsoft.com/office/drawing/2014/main" id="{AB9F0F0C-1A6A-2ACC-8EB5-63EA3B640811}"/>
              </a:ext>
            </a:extLst>
          </p:cNvPr>
          <p:cNvGraphicFramePr>
            <a:graphicFrameLocks noGrp="1"/>
          </p:cNvGraphicFramePr>
          <p:nvPr>
            <p:extLst>
              <p:ext uri="{D42A27DB-BD31-4B8C-83A1-F6EECF244321}">
                <p14:modId xmlns:p14="http://schemas.microsoft.com/office/powerpoint/2010/main" val="2385105206"/>
              </p:ext>
            </p:extLst>
          </p:nvPr>
        </p:nvGraphicFramePr>
        <p:xfrm>
          <a:off x="499287" y="1118061"/>
          <a:ext cx="11059921" cy="5186290"/>
        </p:xfrm>
        <a:graphic>
          <a:graphicData uri="http://schemas.openxmlformats.org/drawingml/2006/table">
            <a:tbl>
              <a:tblPr firstRow="1" bandRow="1">
                <a:tableStyleId>{5940675A-B579-460E-94D1-54222C63F5DA}</a:tableStyleId>
              </a:tblPr>
              <a:tblGrid>
                <a:gridCol w="1284229">
                  <a:extLst>
                    <a:ext uri="{9D8B030D-6E8A-4147-A177-3AD203B41FA5}">
                      <a16:colId xmlns:a16="http://schemas.microsoft.com/office/drawing/2014/main" val="919233844"/>
                    </a:ext>
                  </a:extLst>
                </a:gridCol>
                <a:gridCol w="3971241">
                  <a:extLst>
                    <a:ext uri="{9D8B030D-6E8A-4147-A177-3AD203B41FA5}">
                      <a16:colId xmlns:a16="http://schemas.microsoft.com/office/drawing/2014/main" val="3916721478"/>
                    </a:ext>
                  </a:extLst>
                </a:gridCol>
                <a:gridCol w="1411356">
                  <a:extLst>
                    <a:ext uri="{9D8B030D-6E8A-4147-A177-3AD203B41FA5}">
                      <a16:colId xmlns:a16="http://schemas.microsoft.com/office/drawing/2014/main" val="2158550945"/>
                    </a:ext>
                  </a:extLst>
                </a:gridCol>
                <a:gridCol w="2693504">
                  <a:extLst>
                    <a:ext uri="{9D8B030D-6E8A-4147-A177-3AD203B41FA5}">
                      <a16:colId xmlns:a16="http://schemas.microsoft.com/office/drawing/2014/main" val="2282053524"/>
                    </a:ext>
                  </a:extLst>
                </a:gridCol>
                <a:gridCol w="1699591">
                  <a:extLst>
                    <a:ext uri="{9D8B030D-6E8A-4147-A177-3AD203B41FA5}">
                      <a16:colId xmlns:a16="http://schemas.microsoft.com/office/drawing/2014/main" val="4135332992"/>
                    </a:ext>
                  </a:extLst>
                </a:gridCol>
              </a:tblGrid>
              <a:tr h="442876">
                <a:tc>
                  <a:txBody>
                    <a:bodyPr/>
                    <a:lstStyle/>
                    <a:p>
                      <a:pPr algn="l"/>
                      <a:r>
                        <a:rPr lang="en-GB" sz="1200" baseline="0" dirty="0">
                          <a:solidFill>
                            <a:schemeClr val="bg1"/>
                          </a:solidFill>
                          <a:latin typeface="+mj-lt"/>
                        </a:rPr>
                        <a:t>Topic</a:t>
                      </a:r>
                    </a:p>
                  </a:txBody>
                  <a:tcPr>
                    <a:solidFill>
                      <a:schemeClr val="tx2"/>
                    </a:solidFill>
                  </a:tcPr>
                </a:tc>
                <a:tc>
                  <a:txBody>
                    <a:bodyPr/>
                    <a:lstStyle/>
                    <a:p>
                      <a:pPr algn="l"/>
                      <a:r>
                        <a:rPr lang="en-GB" sz="1200" baseline="0" dirty="0">
                          <a:solidFill>
                            <a:schemeClr val="bg1"/>
                          </a:solidFill>
                          <a:latin typeface="+mj-lt"/>
                        </a:rPr>
                        <a:t>What was published?</a:t>
                      </a:r>
                    </a:p>
                  </a:txBody>
                  <a:tcPr>
                    <a:solidFill>
                      <a:schemeClr val="tx2"/>
                    </a:solidFill>
                  </a:tcPr>
                </a:tc>
                <a:tc>
                  <a:txBody>
                    <a:bodyPr/>
                    <a:lstStyle/>
                    <a:p>
                      <a:pPr algn="l"/>
                      <a:r>
                        <a:rPr lang="en-GB" sz="1200" baseline="0">
                          <a:solidFill>
                            <a:schemeClr val="bg1"/>
                          </a:solidFill>
                          <a:latin typeface="+mj-lt"/>
                        </a:rPr>
                        <a:t>Who will this impact?</a:t>
                      </a:r>
                      <a:endParaRPr lang="en-GB" sz="1200" baseline="0" dirty="0">
                        <a:solidFill>
                          <a:schemeClr val="bg1"/>
                        </a:solidFill>
                        <a:latin typeface="+mj-lt"/>
                      </a:endParaRPr>
                    </a:p>
                  </a:txBody>
                  <a:tcPr>
                    <a:solidFill>
                      <a:schemeClr val="tx2"/>
                    </a:solidFill>
                  </a:tcPr>
                </a:tc>
                <a:tc>
                  <a:txBody>
                    <a:bodyPr/>
                    <a:lstStyle/>
                    <a:p>
                      <a:pPr algn="l"/>
                      <a:r>
                        <a:rPr lang="en-GB" sz="1200" baseline="0">
                          <a:solidFill>
                            <a:schemeClr val="bg1"/>
                          </a:solidFill>
                          <a:latin typeface="+mj-lt"/>
                        </a:rPr>
                        <a:t>What does S&amp;S think?</a:t>
                      </a:r>
                      <a:endParaRPr lang="en-GB" sz="1200" baseline="0" dirty="0">
                        <a:solidFill>
                          <a:schemeClr val="bg1"/>
                        </a:solidFill>
                        <a:latin typeface="+mj-lt"/>
                      </a:endParaRPr>
                    </a:p>
                  </a:txBody>
                  <a:tcPr>
                    <a:solidFill>
                      <a:schemeClr val="tx2"/>
                    </a:solidFill>
                  </a:tcPr>
                </a:tc>
                <a:tc>
                  <a:txBody>
                    <a:bodyPr/>
                    <a:lstStyle/>
                    <a:p>
                      <a:pPr algn="l"/>
                      <a:r>
                        <a:rPr lang="en-GB" sz="1200" baseline="0" dirty="0">
                          <a:solidFill>
                            <a:schemeClr val="bg1"/>
                          </a:solidFill>
                          <a:latin typeface="+mj-lt"/>
                        </a:rPr>
                        <a:t>What is the timing? </a:t>
                      </a:r>
                    </a:p>
                  </a:txBody>
                  <a:tcPr>
                    <a:solidFill>
                      <a:schemeClr val="tx2"/>
                    </a:solidFill>
                  </a:tcPr>
                </a:tc>
                <a:extLst>
                  <a:ext uri="{0D108BD9-81ED-4DB2-BD59-A6C34878D82A}">
                    <a16:rowId xmlns:a16="http://schemas.microsoft.com/office/drawing/2014/main" val="239610577"/>
                  </a:ext>
                </a:extLst>
              </a:tr>
              <a:tr h="1575443">
                <a:tc>
                  <a:txBody>
                    <a:bodyPr/>
                    <a:lstStyle/>
                    <a:p>
                      <a:pPr marL="0" marR="0" indent="0" algn="l" defTabSz="587115" rtl="0" eaLnBrk="1" latinLnBrk="0" hangingPunct="1">
                        <a:lnSpc>
                          <a:spcPct val="100000"/>
                        </a:lnSpc>
                        <a:spcBef>
                          <a:spcPts val="0"/>
                        </a:spcBef>
                        <a:spcAft>
                          <a:spcPts val="0"/>
                        </a:spcAft>
                        <a:buClrTx/>
                        <a:buSzTx/>
                        <a:buFontTx/>
                        <a:buNone/>
                        <a:tabLst/>
                      </a:pPr>
                      <a:r>
                        <a:rPr lang="en-GB" sz="1000" b="0" i="0" u="none" strike="noStrike" cap="none" spc="0" baseline="0" dirty="0">
                          <a:solidFill>
                            <a:schemeClr val="tx1"/>
                          </a:solidFill>
                          <a:uFillTx/>
                          <a:latin typeface="+mj-lt"/>
                          <a:ea typeface="+mn-ea"/>
                          <a:cs typeface="+mn-cs"/>
                          <a:sym typeface="Arial"/>
                        </a:rPr>
                        <a:t>LTAFs</a:t>
                      </a:r>
                    </a:p>
                  </a:txBody>
                  <a:tcPr/>
                </a:tc>
                <a:tc>
                  <a:txBody>
                    <a:bodyPr/>
                    <a:lstStyle/>
                    <a:p>
                      <a:pPr algn="l"/>
                      <a:r>
                        <a:rPr lang="en-GB" sz="1000" dirty="0"/>
                        <a:t>After the government rowed back on the proposal to reduce the amount of cash that can be held in Cash ISAs, it has been announced that Long Term Asset Funds (LTAFs) are going to be permitted to be held in Stocks and Shares ISAs.</a:t>
                      </a:r>
                    </a:p>
                    <a:p>
                      <a:pPr algn="l"/>
                      <a:endParaRPr lang="en-GB" sz="1000" dirty="0"/>
                    </a:p>
                    <a:p>
                      <a:pPr algn="l"/>
                      <a:r>
                        <a:rPr lang="en-GB" sz="1000" dirty="0"/>
                        <a:t>See our Insights article for more detail: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2">
                            <a:extLst>
                              <a:ext uri="{A12FA001-AC4F-418D-AE19-62706E023703}">
                                <ahyp:hlinkClr xmlns:ahyp="http://schemas.microsoft.com/office/drawing/2018/hyperlinkcolor" val="tx"/>
                              </a:ext>
                            </a:extLst>
                          </a:hlinkClick>
                        </a:rPr>
                        <a:t>LTAFs – movement in the right direction is on the cards | Simmons &amp; Simmons</a:t>
                      </a:r>
                      <a:r>
                        <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rPr>
                        <a:t>.</a:t>
                      </a:r>
                    </a:p>
                  </a:txBody>
                  <a:tcPr/>
                </a:tc>
                <a:tc>
                  <a:txBody>
                    <a:bodyPr/>
                    <a:lstStyle/>
                    <a:p>
                      <a:pPr algn="l"/>
                      <a:r>
                        <a:rPr lang="en-GB" sz="1000" dirty="0"/>
                        <a:t>LTAF fund managers, ISA managers.</a:t>
                      </a:r>
                      <a:endPar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endParaRPr>
                    </a:p>
                  </a:txBody>
                  <a:tcPr/>
                </a:tc>
                <a:tc>
                  <a:txBody>
                    <a:bodyPr/>
                    <a:lstStyle/>
                    <a:p>
                      <a:pPr algn="l"/>
                      <a:r>
                        <a:rPr lang="en-GB" sz="1000" dirty="0"/>
                        <a:t>This announcement is good news in the sense that the changes would potentially allow wider access by retail investors to private, typically less liquid assets (and the greater returns these can generate). However, we need to see the detailed proposals before we can judge whether this will be a success.</a:t>
                      </a:r>
                      <a:endParaRPr kumimoji="0" lang="en-GB" sz="1000" b="0" i="0" u="none" strike="noStrike" cap="none" spc="0" normalizeH="0" baseline="0" dirty="0">
                        <a:ln>
                          <a:noFill/>
                        </a:ln>
                        <a:solidFill>
                          <a:schemeClr val="tx1"/>
                        </a:solidFill>
                        <a:effectLst/>
                        <a:uFillTx/>
                        <a:latin typeface="RealText-Light"/>
                        <a:ea typeface="+mj-ea"/>
                        <a:cs typeface="Arial" panose="020B0604020202020204" pitchFamily="34" charset="0"/>
                        <a:sym typeface="Arial"/>
                      </a:endParaRPr>
                    </a:p>
                  </a:txBody>
                  <a:tcPr/>
                </a:tc>
                <a:tc>
                  <a:txBody>
                    <a:bodyPr/>
                    <a:lstStyle/>
                    <a:p>
                      <a:pPr algn="l"/>
                      <a:r>
                        <a:rPr lang="en-GB" sz="1000" b="0" i="0" u="none" strike="noStrike" cap="none" spc="0" baseline="0" dirty="0">
                          <a:solidFill>
                            <a:schemeClr val="tx1"/>
                          </a:solidFill>
                          <a:uFillTx/>
                          <a:latin typeface="+mn-lt"/>
                          <a:ea typeface="+mn-ea"/>
                          <a:cs typeface="+mn-cs"/>
                          <a:sym typeface="Arial"/>
                        </a:rPr>
                        <a:t>As of </a:t>
                      </a:r>
                      <a:r>
                        <a:rPr lang="en-GB" sz="1000" b="0" i="0" u="none" strike="noStrike" cap="none" spc="0" baseline="0" dirty="0">
                          <a:solidFill>
                            <a:schemeClr val="tx1"/>
                          </a:solidFill>
                          <a:uFillTx/>
                          <a:latin typeface="+mj-lt"/>
                          <a:ea typeface="+mn-ea"/>
                          <a:cs typeface="+mn-cs"/>
                          <a:sym typeface="Arial"/>
                        </a:rPr>
                        <a:t>April 2026</a:t>
                      </a:r>
                      <a:r>
                        <a:rPr lang="en-GB" sz="1000" b="0" i="0" u="none" strike="noStrike" cap="none" spc="0" baseline="0" dirty="0">
                          <a:solidFill>
                            <a:schemeClr val="tx1"/>
                          </a:solidFill>
                          <a:uFillTx/>
                          <a:latin typeface="+mn-lt"/>
                          <a:ea typeface="+mn-ea"/>
                          <a:cs typeface="+mn-cs"/>
                          <a:sym typeface="Arial"/>
                        </a:rPr>
                        <a:t>.</a:t>
                      </a:r>
                      <a:endParaRPr lang="en-GB" sz="1000" b="0" i="0" u="none" strike="noStrike" cap="none" spc="0" baseline="0" dirty="0">
                        <a:solidFill>
                          <a:schemeClr val="tx1"/>
                        </a:solidFill>
                        <a:uFillTx/>
                        <a:latin typeface="+mj-lt"/>
                        <a:ea typeface="+mn-ea"/>
                        <a:cs typeface="+mn-cs"/>
                        <a:sym typeface="Arial"/>
                      </a:endParaRPr>
                    </a:p>
                  </a:txBody>
                  <a:tcPr/>
                </a:tc>
                <a:extLst>
                  <a:ext uri="{0D108BD9-81ED-4DB2-BD59-A6C34878D82A}">
                    <a16:rowId xmlns:a16="http://schemas.microsoft.com/office/drawing/2014/main" val="624611817"/>
                  </a:ext>
                </a:extLst>
              </a:tr>
              <a:tr h="250963">
                <a:tc gridSpan="5">
                  <a:txBody>
                    <a:bodyPr/>
                    <a:lstStyle/>
                    <a:p>
                      <a:pPr marL="0" marR="0" lvl="0" indent="0" algn="just" defTabSz="587115" rtl="0" eaLnBrk="1" fontAlgn="auto" latinLnBrk="0" hangingPunct="1">
                        <a:lnSpc>
                          <a:spcPct val="100000"/>
                        </a:lnSpc>
                        <a:spcBef>
                          <a:spcPts val="0"/>
                        </a:spcBef>
                        <a:spcAft>
                          <a:spcPts val="0"/>
                        </a:spcAft>
                        <a:buClrTx/>
                        <a:buSzTx/>
                        <a:buFontTx/>
                        <a:buNone/>
                        <a:tabLst/>
                        <a:defRPr/>
                      </a:pPr>
                      <a:r>
                        <a:rPr lang="en-GB" sz="1200" dirty="0">
                          <a:latin typeface="+mj-lt"/>
                        </a:rPr>
                        <a:t>Cutting red tape to attract investment and drive growth</a:t>
                      </a:r>
                    </a:p>
                    <a:p>
                      <a:pPr marL="0" marR="0" lvl="0" indent="0" algn="just" defTabSz="587115"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a:solidFill>
                      <a:schemeClr val="accent3"/>
                    </a:solidFill>
                  </a:tcPr>
                </a:tc>
                <a:tc hMerge="1">
                  <a:txBody>
                    <a:bodyPr/>
                    <a:lstStyle/>
                    <a:p>
                      <a:pPr marL="0" marR="0" lvl="0" indent="0" algn="l" defTabSz="2177696" rtl="0" eaLnBrk="1" fontAlgn="auto" latinLnBrk="0" hangingPunct="1">
                        <a:lnSpc>
                          <a:spcPct val="100000"/>
                        </a:lnSpc>
                        <a:spcBef>
                          <a:spcPts val="0"/>
                        </a:spcBef>
                        <a:spcAft>
                          <a:spcPts val="0"/>
                        </a:spcAft>
                        <a:buClrTx/>
                        <a:buSzTx/>
                        <a:buFontTx/>
                        <a:buNone/>
                        <a:tabLst/>
                        <a:defRPr/>
                      </a:pPr>
                      <a:endParaRPr lang="en-GB" sz="1050" dirty="0"/>
                    </a:p>
                  </a:txBody>
                  <a:tcPr/>
                </a:tc>
                <a:tc hMerge="1">
                  <a:txBody>
                    <a:bodyPr/>
                    <a:lstStyle/>
                    <a:p>
                      <a:endParaRPr lang="en-GB"/>
                    </a:p>
                  </a:txBody>
                  <a:tcPr/>
                </a:tc>
                <a:tc hMerge="1">
                  <a:txBody>
                    <a:bodyPr/>
                    <a:lstStyle/>
                    <a:p>
                      <a:endParaRPr lang="en-GB"/>
                    </a:p>
                  </a:txBody>
                  <a:tcPr/>
                </a:tc>
                <a:tc hMerge="1">
                  <a:txBody>
                    <a:bodyPr/>
                    <a:lstStyle/>
                    <a:p>
                      <a:pPr marL="0" marR="0" lvl="0" indent="0" algn="l" defTabSz="587115" rtl="0" eaLnBrk="1" fontAlgn="auto" latinLnBrk="0" hangingPunct="1">
                        <a:lnSpc>
                          <a:spcPct val="100000"/>
                        </a:lnSpc>
                        <a:spcBef>
                          <a:spcPts val="0"/>
                        </a:spcBef>
                        <a:spcAft>
                          <a:spcPts val="0"/>
                        </a:spcAft>
                        <a:buClrTx/>
                        <a:buSzTx/>
                        <a:buFontTx/>
                        <a:buNone/>
                        <a:tabLst/>
                        <a:defRPr/>
                      </a:pPr>
                      <a:endParaRPr lang="en-GB" sz="1050" dirty="0"/>
                    </a:p>
                  </a:txBody>
                  <a:tcPr/>
                </a:tc>
                <a:extLst>
                  <a:ext uri="{0D108BD9-81ED-4DB2-BD59-A6C34878D82A}">
                    <a16:rowId xmlns:a16="http://schemas.microsoft.com/office/drawing/2014/main" val="3008579500"/>
                  </a:ext>
                </a:extLst>
              </a:tr>
              <a:tr h="974327">
                <a:tc>
                  <a:txBody>
                    <a:bodyPr/>
                    <a:lstStyle/>
                    <a:p>
                      <a:pPr algn="l"/>
                      <a:r>
                        <a:rPr lang="en-GB" sz="1000" b="0" i="0" u="none" strike="noStrike" cap="none" spc="0" baseline="0" dirty="0">
                          <a:solidFill>
                            <a:schemeClr val="tx1"/>
                          </a:solidFill>
                          <a:uFillTx/>
                          <a:latin typeface="+mj-lt"/>
                          <a:ea typeface="+mn-ea"/>
                          <a:cs typeface="+mn-cs"/>
                          <a:sym typeface="Arial"/>
                        </a:rPr>
                        <a:t>Office for Investment: Financial Services</a:t>
                      </a:r>
                    </a:p>
                  </a:txBody>
                  <a:tcPr/>
                </a:tc>
                <a:tc>
                  <a:txBody>
                    <a:bodyPr/>
                    <a:lstStyle/>
                    <a:p>
                      <a:pPr algn="l"/>
                      <a:r>
                        <a:rPr lang="en-GB" sz="1000" dirty="0"/>
                        <a:t>The government have announced a new concierge service for firms looking to establish or grow a presence in the UK’s financial services sector.</a:t>
                      </a:r>
                    </a:p>
                  </a:txBody>
                  <a:tcPr/>
                </a:tc>
                <a:tc>
                  <a:txBody>
                    <a:bodyPr/>
                    <a:lstStyle/>
                    <a:p>
                      <a:pPr algn="l"/>
                      <a:r>
                        <a:rPr lang="en-GB" sz="1000" dirty="0"/>
                        <a:t>Non-UK firms wishing to enter the UK market. </a:t>
                      </a:r>
                    </a:p>
                  </a:txBody>
                  <a:tcPr/>
                </a:tc>
                <a:tc>
                  <a:txBody>
                    <a:bodyPr/>
                    <a:lstStyle/>
                    <a:p>
                      <a:pPr algn="l"/>
                      <a:r>
                        <a:rPr lang="en-GB" sz="1000" dirty="0"/>
                        <a:t>This is good news for our overseas clients wishing to enter the UK market – making the process more transparent and supportive will be a positive step. </a:t>
                      </a:r>
                    </a:p>
                  </a:txBody>
                  <a:tcPr/>
                </a:tc>
                <a:tc>
                  <a:txBody>
                    <a:bodyPr/>
                    <a:lstStyle/>
                    <a:p>
                      <a:pPr algn="l"/>
                      <a:r>
                        <a:rPr lang="en-GB" sz="1000" b="0" i="0" u="none" strike="noStrike" cap="none" spc="0" baseline="0" dirty="0">
                          <a:solidFill>
                            <a:schemeClr val="tx1"/>
                          </a:solidFill>
                          <a:uFillTx/>
                          <a:latin typeface="+mn-lt"/>
                          <a:ea typeface="+mn-ea"/>
                          <a:cs typeface="+mn-cs"/>
                          <a:sym typeface="Arial"/>
                        </a:rPr>
                        <a:t>Launching by </a:t>
                      </a:r>
                      <a:r>
                        <a:rPr lang="en-GB" sz="1000" b="0" i="0" u="none" strike="noStrike" cap="none" spc="0" baseline="0" dirty="0">
                          <a:solidFill>
                            <a:schemeClr val="tx1"/>
                          </a:solidFill>
                          <a:uFillTx/>
                          <a:latin typeface="+mj-lt"/>
                          <a:ea typeface="+mn-ea"/>
                          <a:cs typeface="+mn-cs"/>
                          <a:sym typeface="Arial"/>
                        </a:rPr>
                        <a:t>October 2025</a:t>
                      </a:r>
                      <a:r>
                        <a:rPr lang="en-GB" sz="1000" b="0" i="0" u="none" strike="noStrike" cap="none" spc="0" baseline="0" dirty="0">
                          <a:solidFill>
                            <a:schemeClr val="tx1"/>
                          </a:solidFill>
                          <a:uFillTx/>
                          <a:latin typeface="+mn-lt"/>
                          <a:ea typeface="+mn-ea"/>
                          <a:cs typeface="+mn-cs"/>
                          <a:sym typeface="Arial"/>
                        </a:rPr>
                        <a:t>.</a:t>
                      </a:r>
                      <a:endParaRPr lang="en-GB" sz="1000" b="0" i="0" u="none" strike="noStrike" cap="none" spc="0" baseline="0" dirty="0">
                        <a:solidFill>
                          <a:schemeClr val="tx1"/>
                        </a:solidFill>
                        <a:uFillTx/>
                        <a:latin typeface="+mj-lt"/>
                        <a:ea typeface="+mn-ea"/>
                        <a:cs typeface="+mn-cs"/>
                        <a:sym typeface="Arial"/>
                      </a:endParaRPr>
                    </a:p>
                  </a:txBody>
                  <a:tcPr/>
                </a:tc>
                <a:extLst>
                  <a:ext uri="{0D108BD9-81ED-4DB2-BD59-A6C34878D82A}">
                    <a16:rowId xmlns:a16="http://schemas.microsoft.com/office/drawing/2014/main" val="743830769"/>
                  </a:ext>
                </a:extLst>
              </a:tr>
              <a:tr h="974327">
                <a:tc>
                  <a:txBody>
                    <a:bodyPr/>
                    <a:lstStyle/>
                    <a:p>
                      <a:pPr algn="l"/>
                      <a:r>
                        <a:rPr lang="en-GB" sz="1000" b="0" i="0" u="none" strike="noStrike" cap="none" spc="0" baseline="0" dirty="0">
                          <a:solidFill>
                            <a:schemeClr val="tx1"/>
                          </a:solidFill>
                          <a:uFillTx/>
                          <a:latin typeface="+mj-lt"/>
                          <a:ea typeface="+mn-ea"/>
                          <a:cs typeface="+mn-cs"/>
                          <a:sym typeface="Arial"/>
                        </a:rPr>
                        <a:t>The Berne Agreement</a:t>
                      </a:r>
                    </a:p>
                  </a:txBody>
                  <a:tcPr/>
                </a:tc>
                <a:tc>
                  <a:txBody>
                    <a:bodyPr/>
                    <a:lstStyle/>
                    <a:p>
                      <a:pPr algn="l"/>
                      <a:r>
                        <a:rPr lang="en-GB" sz="1000" dirty="0"/>
                        <a:t>The government will be laying two statutory instruments in July to implement the UK’s commitments under the Berne Financial Services Agreement. See the update here: </a:t>
                      </a:r>
                      <a:r>
                        <a:rPr kumimoji="0" lang="en-GB" sz="1000" b="0" i="0" u="none" strike="noStrike" cap="none" spc="0" normalizeH="0" baseline="0" dirty="0">
                          <a:ln>
                            <a:noFill/>
                          </a:ln>
                          <a:solidFill>
                            <a:srgbClr val="FB323D"/>
                          </a:solidFill>
                          <a:effectLst/>
                          <a:uFillTx/>
                          <a:latin typeface="RealText-Light"/>
                          <a:ea typeface="+mj-ea"/>
                          <a:cs typeface="Arial" panose="020B0604020202020204" pitchFamily="34" charset="0"/>
                          <a:sym typeface="Arial"/>
                          <a:hlinkClick r:id="rId3">
                            <a:extLst>
                              <a:ext uri="{A12FA001-AC4F-418D-AE19-62706E023703}">
                                <ahyp:hlinkClr xmlns:ahyp="http://schemas.microsoft.com/office/drawing/2018/hyperlinkcolor" val="tx"/>
                              </a:ext>
                            </a:extLst>
                          </a:hlinkClick>
                        </a:rPr>
                        <a:t>The Berne Financial Services Agreement - GOV.UK</a:t>
                      </a:r>
                      <a:r>
                        <a:rPr lang="en-GB" sz="1000" dirty="0"/>
                        <a:t>.</a:t>
                      </a:r>
                    </a:p>
                  </a:txBody>
                  <a:tcPr/>
                </a:tc>
                <a:tc>
                  <a:txBody>
                    <a:bodyPr/>
                    <a:lstStyle/>
                    <a:p>
                      <a:pPr algn="l"/>
                      <a:r>
                        <a:rPr lang="en-GB" sz="1000" dirty="0"/>
                        <a:t>UK firms wishing to access the Swiss market and Swiss firms wishing to access the UK market.</a:t>
                      </a:r>
                      <a:endParaRPr lang="en-GB" dirty="0"/>
                    </a:p>
                  </a:txBody>
                  <a:tcPr/>
                </a:tc>
                <a:tc>
                  <a:txBody>
                    <a:bodyPr/>
                    <a:lstStyle/>
                    <a:p>
                      <a:pPr algn="l"/>
                      <a:r>
                        <a:rPr lang="en-GB" sz="1000" dirty="0"/>
                        <a:t>There may be some UK firms (especially in the wealth management / private bank space) who see an influx of new Swiss competitors once the Berne Agreement is in place, competitors who ostensibly to do have to comply with the UK’s Consumer Duty regime – this is something we know that firms have been discussing with the regulator. </a:t>
                      </a:r>
                    </a:p>
                    <a:p>
                      <a:pPr algn="l"/>
                      <a:endParaRPr lang="en-GB" sz="1000" dirty="0"/>
                    </a:p>
                    <a:p>
                      <a:pPr algn="l"/>
                      <a:endParaRPr lang="en-GB" dirty="0"/>
                    </a:p>
                  </a:txBody>
                  <a:tcPr/>
                </a:tc>
                <a:tc>
                  <a:txBody>
                    <a:bodyPr/>
                    <a:lstStyle/>
                    <a:p>
                      <a:pPr algn="l"/>
                      <a:r>
                        <a:rPr lang="en-GB" sz="1000" b="0" i="0" u="none" strike="noStrike" cap="none" spc="0" baseline="0" dirty="0">
                          <a:solidFill>
                            <a:schemeClr val="tx1"/>
                          </a:solidFill>
                          <a:uFillTx/>
                          <a:latin typeface="+mn-lt"/>
                          <a:ea typeface="+mn-ea"/>
                          <a:cs typeface="+mn-cs"/>
                          <a:sym typeface="Arial"/>
                        </a:rPr>
                        <a:t>Agreement should be fully implemented by the </a:t>
                      </a:r>
                      <a:r>
                        <a:rPr lang="en-GB" sz="1000" b="0" i="0" u="none" strike="noStrike" cap="none" spc="0" baseline="0" dirty="0">
                          <a:solidFill>
                            <a:schemeClr val="tx1"/>
                          </a:solidFill>
                          <a:uFillTx/>
                          <a:latin typeface="+mj-lt"/>
                          <a:ea typeface="+mn-ea"/>
                          <a:cs typeface="+mn-cs"/>
                          <a:sym typeface="Arial"/>
                        </a:rPr>
                        <a:t>end of 2025 </a:t>
                      </a:r>
                      <a:r>
                        <a:rPr lang="en-GB" sz="1000" b="0" i="0" u="none" strike="noStrike" cap="none" spc="0" baseline="0" dirty="0">
                          <a:solidFill>
                            <a:schemeClr val="tx1"/>
                          </a:solidFill>
                          <a:uFillTx/>
                          <a:latin typeface="+mn-lt"/>
                          <a:ea typeface="+mn-ea"/>
                          <a:cs typeface="+mn-cs"/>
                          <a:sym typeface="Arial"/>
                        </a:rPr>
                        <a:t>– firms can start registering to use the Agreement from </a:t>
                      </a:r>
                      <a:r>
                        <a:rPr lang="en-GB" sz="1000" b="0" i="0" u="none" strike="noStrike" cap="none" spc="0" baseline="0" dirty="0">
                          <a:solidFill>
                            <a:schemeClr val="tx1"/>
                          </a:solidFill>
                          <a:uFillTx/>
                          <a:latin typeface="+mj-lt"/>
                          <a:ea typeface="+mn-ea"/>
                          <a:cs typeface="+mn-cs"/>
                          <a:sym typeface="Arial"/>
                        </a:rPr>
                        <a:t>1 January 2026</a:t>
                      </a:r>
                      <a:r>
                        <a:rPr lang="en-GB" sz="1000" b="0" i="0" u="none" strike="noStrike" cap="none" spc="0" baseline="0" dirty="0">
                          <a:solidFill>
                            <a:schemeClr val="tx1"/>
                          </a:solidFill>
                          <a:uFillTx/>
                          <a:latin typeface="+mn-lt"/>
                          <a:ea typeface="+mn-ea"/>
                          <a:cs typeface="+mn-cs"/>
                          <a:sym typeface="Arial"/>
                        </a:rPr>
                        <a:t>.</a:t>
                      </a:r>
                    </a:p>
                  </a:txBody>
                  <a:tcPr/>
                </a:tc>
                <a:extLst>
                  <a:ext uri="{0D108BD9-81ED-4DB2-BD59-A6C34878D82A}">
                    <a16:rowId xmlns:a16="http://schemas.microsoft.com/office/drawing/2014/main" val="1689633051"/>
                  </a:ext>
                </a:extLst>
              </a:tr>
            </a:tbl>
          </a:graphicData>
        </a:graphic>
      </p:graphicFrame>
    </p:spTree>
    <p:extLst>
      <p:ext uri="{BB962C8B-B14F-4D97-AF65-F5344CB8AC3E}">
        <p14:creationId xmlns:p14="http://schemas.microsoft.com/office/powerpoint/2010/main" val="300918706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IAAAAAAAAAAwAAAAMAAAAA/////wQAJwwAAAAAAAAAAAAAIAD///////////////8AAAD///////////////8DAAAAAgD///////8DAAAAAwD///////8DAAAAAwD///////8DAAAAAwD///////////////////////////////////////////////////////////////////////////////////////////////////////////////////////////////////////////////////////////////////////////////////////////////////////////////////////////////////////////////////////////////////////////////////////////////////////////////////////////////////////////////////////////////////////////////////////////////////////////////////////////////////////////////////////////////8BACAA////////////////AAAO////////AwAAAAMA////////////////////////////////////////////////////////////////////////////////////////////////////////////////////////////////////////////////////////////////////////////////////////////////////////////////////////////////////////////////////////////////////////////////////////////////////////////////////////////////////////////////////////////////////////////////////////////////////////////////////////////////////////////////////////////////////////////////////////////////////////////////////////AgABAP///////wQAAAACABAACyQqNTVvi8pMgoPij+yixqsFAAAAAAADAAAAAAADAAAAAwADAAQA////////BAAAAAMAEAALsZ+4nbRds0GGe5nfEWy+XAUAAAABAAMAAAACAAMAAAABAAMAAAAAAP///////wMAAAAAAP///////w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CQqNTVvi8pMgoPij+yixqsDRGF0YQAbAAAABExpbmtlZFNoYXBlRGF0YQAFAAAAAAACTmFtZQAZAAAATGlua2VkU2hhcGVzRGF0YVByb3BlcnR5ABBWZXJzaW9uAAAAAAAJTGFzdFdyaXRlAJFcfoiJAQAAAAEA/////8YAxgAAAAVfaWQAEAAAAASxn7idtF2zQYZ7md8RbL5cA0RhdGEAUwAAAAhQcmVzZW50YXRpb25TY2FubmVkRm9yTGlua2VkU2hhcGVzAAECTnVtYmVyRm9ybWF0U2VwYXJhdG9yTW9kZQAKAAAAQXV0b21hdGljAAACTmFtZQAkAAAATGlua2VkU2hhcGVQcmVzZW50YXRpb25TZXR0aW5nc0RhdGEAEFZlcnNpb24AAAAAAAlMYXN0V3JpdGUAqlx+iI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258089299884085"/>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OUTLINEID" val="266A763C0A3D415180BBF181FC8F510D"/>
</p:tagLst>
</file>

<file path=ppt/tags/tag11.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12.xml><?xml version="1.0" encoding="utf-8"?>
<p:tagLst xmlns:a="http://schemas.openxmlformats.org/drawingml/2006/main" xmlns:r="http://schemas.openxmlformats.org/officeDocument/2006/relationships" xmlns:p="http://schemas.openxmlformats.org/presentationml/2006/main">
  <p:tag name="OUTLINEID" val="B23A846F404E45BAA91765C09736F793"/>
</p:tagLst>
</file>

<file path=ppt/tags/tag13.xml><?xml version="1.0" encoding="utf-8"?>
<p:tagLst xmlns:a="http://schemas.openxmlformats.org/drawingml/2006/main" xmlns:r="http://schemas.openxmlformats.org/officeDocument/2006/relationships" xmlns:p="http://schemas.openxmlformats.org/presentationml/2006/main">
  <p:tag name="OUTLINEID" val="97A14DE972FD41A9B21FC3167ACB244C"/>
</p:tagLst>
</file>

<file path=ppt/tags/tag14.xml><?xml version="1.0" encoding="utf-8"?>
<p:tagLst xmlns:a="http://schemas.openxmlformats.org/drawingml/2006/main" xmlns:r="http://schemas.openxmlformats.org/officeDocument/2006/relationships" xmlns:p="http://schemas.openxmlformats.org/presentationml/2006/main">
  <p:tag name="OUTLINEID" val="2FE0316D65D5477D909EE0C50F680590"/>
</p:tagLst>
</file>

<file path=ppt/tags/tag15.xml><?xml version="1.0" encoding="utf-8"?>
<p:tagLst xmlns:a="http://schemas.openxmlformats.org/drawingml/2006/main" xmlns:r="http://schemas.openxmlformats.org/officeDocument/2006/relationships" xmlns:p="http://schemas.openxmlformats.org/presentationml/2006/main">
  <p:tag name="OUTLINEID" val="E7594CFEAEFB4639A56003DEA930512E"/>
</p:tagLst>
</file>

<file path=ppt/tags/tag16.xml><?xml version="1.0" encoding="utf-8"?>
<p:tagLst xmlns:a="http://schemas.openxmlformats.org/drawingml/2006/main" xmlns:r="http://schemas.openxmlformats.org/officeDocument/2006/relationships" xmlns:p="http://schemas.openxmlformats.org/presentationml/2006/main">
  <p:tag name="OUTLINEID" val="7DE5D3111DE34942BE16532DBE2C8FB5"/>
</p:tagLst>
</file>

<file path=ppt/tags/tag17.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18.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19.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2.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20.xml><?xml version="1.0" encoding="utf-8"?>
<p:tagLst xmlns:a="http://schemas.openxmlformats.org/drawingml/2006/main" xmlns:r="http://schemas.openxmlformats.org/officeDocument/2006/relationships" xmlns:p="http://schemas.openxmlformats.org/presentationml/2006/main">
  <p:tag name="OUTLINEID" val="CBBB7D3BBA00438791025A9CE8F4D754"/>
</p:tagLst>
</file>

<file path=ppt/tags/tag21.xml><?xml version="1.0" encoding="utf-8"?>
<p:tagLst xmlns:a="http://schemas.openxmlformats.org/drawingml/2006/main" xmlns:r="http://schemas.openxmlformats.org/officeDocument/2006/relationships" xmlns:p="http://schemas.openxmlformats.org/presentationml/2006/main">
  <p:tag name="OUTLINEID" val="992047DA36B84758A9BDF02F9D7A674C"/>
</p:tagLst>
</file>

<file path=ppt/tags/tag3.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4.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5.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6.xml><?xml version="1.0" encoding="utf-8"?>
<p:tagLst xmlns:a="http://schemas.openxmlformats.org/drawingml/2006/main" xmlns:r="http://schemas.openxmlformats.org/officeDocument/2006/relationships" xmlns:p="http://schemas.openxmlformats.org/presentationml/2006/main">
  <p:tag name="OUTLINEID" val="715BD7A00DB7467384838953C28198B3"/>
</p:tagLst>
</file>

<file path=ppt/tags/tag7.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8.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9.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heme/theme1.xml><?xml version="1.0" encoding="utf-8"?>
<a:theme xmlns:a="http://schemas.openxmlformats.org/drawingml/2006/main" name="1_Title and Back Cover Slides">
  <a:themeElements>
    <a:clrScheme name="Simmons Default">
      <a:dk1>
        <a:srgbClr val="303030"/>
      </a:dk1>
      <a:lt1>
        <a:srgbClr val="FFFFFF"/>
      </a:lt1>
      <a:dk2>
        <a:srgbClr val="FC515B"/>
      </a:dk2>
      <a:lt2>
        <a:srgbClr val="D8D8D8"/>
      </a:lt2>
      <a:accent1>
        <a:srgbClr val="88E5BD"/>
      </a:accent1>
      <a:accent2>
        <a:srgbClr val="53C2E5"/>
      </a:accent2>
      <a:accent3>
        <a:srgbClr val="8996F4"/>
      </a:accent3>
      <a:accent4>
        <a:srgbClr val="EAA4EA"/>
      </a:accent4>
      <a:accent5>
        <a:srgbClr val="FD969C"/>
      </a:accent5>
      <a:accent6>
        <a:srgbClr val="B7EFD7"/>
      </a:accent6>
      <a:hlink>
        <a:srgbClr val="0563C1"/>
      </a:hlink>
      <a:folHlink>
        <a:srgbClr val="954F72"/>
      </a:folHlink>
    </a:clrScheme>
    <a:fontScheme name="simmons+simmons">
      <a:majorFont>
        <a:latin typeface="Real Text Medium"/>
        <a:ea typeface="Helvetica"/>
        <a:cs typeface="Helvetica"/>
      </a:majorFont>
      <a:minorFont>
        <a:latin typeface="Real Text Light"/>
        <a:ea typeface="Arial"/>
        <a:cs typeface="Arial"/>
      </a:minorFont>
    </a:fontScheme>
    <a:fmtScheme name="1_Title and Back Cov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8712" tIns="58712" rIns="58712" bIns="58712" numCol="1" spcCol="38100" rtlCol="0" anchor="ctr">
        <a:spAutoFit/>
      </a:bodyPr>
      <a:lstStyle>
        <a:defPPr marL="0" marR="0" indent="0" algn="l" defTabSz="117425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8712" tIns="58712" rIns="58712" bIns="58712" numCol="1" spcCol="38100" rtlCol="0" anchor="t">
        <a:spAutoFit/>
      </a:bodyPr>
      <a:lstStyle>
        <a:defPPr marL="0" marR="0" indent="0" algn="l" defTabSz="117425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rochure (Landscape)" id="{9B35CD31-37AF-4BD9-837C-75C5D2345CC6}" vid="{038716C8-B94F-4291-9C4D-323E768A4AA6}"/>
    </a:ext>
  </a:extLst>
</a:theme>
</file>

<file path=ppt/theme/theme2.xml><?xml version="1.0" encoding="utf-8"?>
<a:theme xmlns:a="http://schemas.openxmlformats.org/drawingml/2006/main" name="1_Title and Back Cover Slides">
  <a:themeElements>
    <a:clrScheme name="1_Title and Back Cover Slides">
      <a:dk1>
        <a:srgbClr val="000000"/>
      </a:dk1>
      <a:lt1>
        <a:srgbClr val="FFFFFF"/>
      </a:lt1>
      <a:dk2>
        <a:srgbClr val="A7A7A7"/>
      </a:dk2>
      <a:lt2>
        <a:srgbClr val="535353"/>
      </a:lt2>
      <a:accent1>
        <a:srgbClr val="88E5BD"/>
      </a:accent1>
      <a:accent2>
        <a:srgbClr val="53C2E5"/>
      </a:accent2>
      <a:accent3>
        <a:srgbClr val="8996F4"/>
      </a:accent3>
      <a:accent4>
        <a:srgbClr val="EAA4EA"/>
      </a:accent4>
      <a:accent5>
        <a:srgbClr val="5B9BD5"/>
      </a:accent5>
      <a:accent6>
        <a:srgbClr val="70AD47"/>
      </a:accent6>
      <a:hlink>
        <a:srgbClr val="0000FF"/>
      </a:hlink>
      <a:folHlink>
        <a:srgbClr val="FF00FF"/>
      </a:folHlink>
    </a:clrScheme>
    <a:fontScheme name="1_Title and Back Cover Slides">
      <a:majorFont>
        <a:latin typeface="Helvetica"/>
        <a:ea typeface="Helvetica"/>
        <a:cs typeface="Helvetica"/>
      </a:majorFont>
      <a:minorFont>
        <a:latin typeface="Arial"/>
        <a:ea typeface="Arial"/>
        <a:cs typeface="Arial"/>
      </a:minorFont>
    </a:fontScheme>
    <a:fmtScheme name="1_Title and Back Cov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8712" tIns="58712" rIns="58712" bIns="58712" numCol="1" spcCol="38100" rtlCol="0" anchor="ctr">
        <a:spAutoFit/>
      </a:bodyPr>
      <a:lstStyle>
        <a:defPPr marL="0" marR="0" indent="0" algn="l" defTabSz="117425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8712" tIns="58712" rIns="58712" bIns="58712" numCol="1" spcCol="38100" rtlCol="0" anchor="t">
        <a:spAutoFit/>
      </a:bodyPr>
      <a:lstStyle>
        <a:defPPr marL="0" marR="0" indent="0" algn="l" defTabSz="117425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5.xml>��< ? x m l   v e r s i o n = " 1 . 0 "   e n c o d i n g = " u t f - 1 6 " ? >  
 < p r o p e r t i e s   x m l n s = " h t t p : / / w w w . i m a n a g e . c o m / w o r k / x m l s c h e m a " >  
     < d o c u m e n t i d > L _ L I V E _ E M E A 2 ! 1 0 5 9 1 2 2 5 1 . 1 < / d o c u m e n t i d >  
     < s e n d e r i d > R O S D < / s e n d e r i d >  
     < s e n d e r e m a i l > R O S I E . M A C A R T H U R @ S I M M O N S - S I M M O N S . C O M < / s e n d e r e m a i l >  
     < l a s t m o d i f i e d > 2 0 2 5 - 0 7 - 2 0 T 1 6 : 3 4 : 4 0 . 0 0 0 0 0 0 0 + 0 1 : 0 0 < / l a s t m o d i f i e d >  
     < d a t a b a s e > L _ L I V E _ E M E A 2 < / 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036_MonthReviewStatus xmlns="ee04c534-6793-466d-a0aa-cbcb8258be6a">Reviewed</_x0036_MonthReviewStatus>
    <TaxCatchAll xmlns="306b5bc6-67a1-427f-9403-184c898c1479" xsi:nil="true"/>
    <lcf76f155ced4ddcb4097134ff3c332f xmlns="ee04c534-6793-466d-a0aa-cbcb8258be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3D35CFBDE559409EF4008CCF588DB4" ma:contentTypeVersion="13" ma:contentTypeDescription="Create a new document." ma:contentTypeScope="" ma:versionID="afad87ff355dc3f695fe18de1754ec65">
  <xsd:schema xmlns:xsd="http://www.w3.org/2001/XMLSchema" xmlns:xs="http://www.w3.org/2001/XMLSchema" xmlns:p="http://schemas.microsoft.com/office/2006/metadata/properties" xmlns:ns2="ee04c534-6793-466d-a0aa-cbcb8258be6a" xmlns:ns3="306b5bc6-67a1-427f-9403-184c898c1479" targetNamespace="http://schemas.microsoft.com/office/2006/metadata/properties" ma:root="true" ma:fieldsID="ee19aff41631011cf39e25583aff8510" ns2:_="" ns3:_="">
    <xsd:import namespace="ee04c534-6793-466d-a0aa-cbcb8258be6a"/>
    <xsd:import namespace="306b5bc6-67a1-427f-9403-184c898c1479"/>
    <xsd:element name="properties">
      <xsd:complexType>
        <xsd:sequence>
          <xsd:element name="documentManagement">
            <xsd:complexType>
              <xsd:all>
                <xsd:element ref="ns2:_x0036_MonthReviewStatu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4c534-6793-466d-a0aa-cbcb8258be6a" elementFormDefault="qualified">
    <xsd:import namespace="http://schemas.microsoft.com/office/2006/documentManagement/types"/>
    <xsd:import namespace="http://schemas.microsoft.com/office/infopath/2007/PartnerControls"/>
    <xsd:element name="_x0036_MonthReviewStatus" ma:index="8" nillable="true" ma:displayName="6 Month Review Status" ma:default="Reviewed" ma:format="Dropdown" ma:internalName="_x0036_MonthReviewStatus">
      <xsd:simpleType>
        <xsd:restriction base="dms:Choice">
          <xsd:enumeration value="Requires Escalated Review (8 Months)"/>
          <xsd:enumeration value="Requires Escalated Review (6 Months)"/>
          <xsd:enumeration value="Reviewed"/>
          <xsd:enumeration value="News - No Review Needed"/>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6300c19-4640-4c78-bfdc-1bf5435d962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6b5bc6-67a1-427f-9403-184c898c147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3ade8c8-ef66-4b8e-aa19-2b049cefb364}" ma:internalName="TaxCatchAll" ma:showField="CatchAllData" ma:web="306b5bc6-67a1-427f-9403-184c898c14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1 6 " ? > < t e m p l a t e   x m l n s : x s i = " h t t p : / / w w w . w 3 . o r g / 2 0 0 1 / X M L S c h e m a - i n s t a n c e "   x m l n s : x s d = " h t t p : / / w w w . w 3 . o r g / 2 0 0 1 / X M L S c h e m a "   i d = " 9 5 1 7 1 f 1 2 - 1 a 4 0 - 4 a c d - 9 0 b b - 3 b 4 c 2 6 5 8 d a 3 5 "   n a m e = " & l t ; ? x m l   v e r s i o n = & q u o t ; 1 . 0 & q u o t ;   e n c o d i n g = & q u o t ; u t f - 1 6 & q u o t ; ? & g t ; & # x A ; & l t ; u i L o c a l i z e d S t r i n g   x m l n s : x s i = & q u o t ; h t t p : / / w w w . w 3 . o r g / 2 0 0 1 / X M L S c h e m a - i n s t a n c e & q u o t ;   x m l n s : x s d = & q u o t ; h t t p : / / w w w . w 3 . o r g / 2 0 0 1 / X M L S c h e m a & q u o t ; & g t ; & # x A ;     & l t ; t y p e & g t ; f i x e d & l t ; / t y p e & g t ; & # x A ;     & l t ; t e x t & g t ; B r o c h u r e   ( L a n d s c a p e ) & l t ; / t e x t & g t ; & # x A ; & l t ; / u i L o c a l i z e d S t r i n g & g t ; "   d o c u m e n t I d = " f 8 7 1 6 3 1 a - 9 f 9 6 - 4 6 b 6 - b 5 6 9 - 5 6 c b 7 0 7 6 f 3 2 d "   t e m p l a t e F u l l N a m e = " C : \ P r o g r a m D a t a \ I p h e l i o n \ O u t l i n e \ T e m p l a t e s \ B r o c h u r e   ( L a n d s c a p e ) . p o t x "   v e r s i o n = " 0 "   c o i C h e c k s u m = " V n i 7 m b i Q O p A 9 z s o J 9 0 D S o r O v A h X F N W j 6 k 4 q 0 P L M O v p 0 = "   s c h e m a V e r s i o n = " 1 "   w o r d V e r s i o n = " 1 6 . 0 "   l a n g u a g e I s o = " e n - G B "   o f f i c e I d = " e b 8 9 8 d 7 5 - 2 a 6 7 - 4 e e 2 - 9 f 7 4 - 4 b 0 4 c 3 8 6 4 d e 5 "   h e l p U r l = " & l t ; ? x m l   v e r s i o n = & q u o t ; 1 . 0 & q u o t ;   e n c o d i n g = & q u o t ; u t f - 1 6 & q u o t ; ? & g t ; & # x A ; & l t ; u i L o c a l i z e d S t r i n g   x m l n s : x s i = & q u o t ; h t t p : / / w w w . w 3 . o r g / 2 0 0 1 / X M L S c h e m a - i n s t a n c e & q u o t ;   x m l n s : x s d = & q u o t ; h t t p : / / w w w . w 3 . o r g / 2 0 0 1 / X M L S c h e m a & q u o t ; & g t ; & # x A ;     & l t ; t y p e & g t ; l a b e l & l t ; / t y p e & g t ; & # x A ;     & l t ; t e x t & g t ; G e n e r a l   -   W i z a r d   H e l p   U R L & l t ; / t e x t & g t ; & # x A ; & l t ; / u i L o c a l i z e d S t r i n g & g t ; "   i m p o r t D a t a = " f a l s e "   w i z a r d H e i g h t = " 9 0 0 "   w i z a r d W i d t h = " 8 0 0 "   w i z a r d P a n e l W i d t h = " 8 0 0 "   h i d e W i z a r d I f V a l i d = " f a l s e "   h i d e A u t h o r = " f a l s e "   w i z a r d T a b P o s i t i o n = " t o p "   x m l n s = " h t t p : / / i p h e l i o n . c o m / w o r d / o u t l i n e / " >  
     < a u t h o r >  
         < l o c a l i z e d P r o f i l e s / >  
         < f r o m S e a r c h C o n t a c t > t r u e < / f r o m S e a r c h C o n t a c t >  
         < i d > 9 2 7 c 2 f f c - 3 3 0 5 - 4 8 8 6 - b f f 9 - 9 0 f a 0 d 7 2 f 8 8 2 < / i d >  
         < n a m e > R o s i e   M a c A r t h u r < / n a m e >  
         < i n i t i a l s / >  
         < p r i m a r y O f f i c e > L o n d o n < / p r i m a r y O f f i c e >  
         < p r i m a r y O f f i c e I d > e b 8 9 8 d 7 5 - 2 a 6 7 - 4 e e 2 - 9 f 7 4 - 4 b 0 4 c 3 8 6 4 d e 5 < / p r i m a r y O f f i c e I d >  
         < p r i m a r y L a n g u a g e I s o > e n - G B < / p r i m a r y L a n g u a g e I s o >  
         < p h o n e N u m b e r F o r m a t > + 4 4   2 0   7 8 2 5   X X X X < / p h o n e N u m b e r F o r m a t >  
         < f a x N u m b e r F o r m a t > + 4 4   2 0   7 8 2 5   X X X X < / f a x N u m b e r F o r m a t >  
         < m o b i l e N u m b e r F o r m a t / >  
         < j o b D e s c r i p t i o n > M a n a g i n g   A s s o c i a t e < / j o b D e s c r i p t i o n >  
         < d e p a r t m e n t > F S   R e g u l a t o r y < / d e p a r t m e n t >  
         < e m a i l > r o s i e . m a c a r t h u r @ s i m m o n s - s i m m o n s . c o m < / e m a i l >  
         < r a w D i r e c t L i n e > 4 4 2 0 7 8 2 5 3 2 6 6 < / r a w D i r e c t L i n e >  
         < r a w D i r e c t F a x > 4 4 2 0 7 8 2 5 2 0 7 0 < / r a w D i r e c t F a x >  
         < m o b i l e > + 4 4   7 7 1 1 1 8 7 9 7 6 < / m o b i l e >  
         < l o g i n > R O S D < / l o g i n >  
         < e m p l y e e I d / >  
         < b a r R e g i s t r a t i o n s / >  
     < / a u t h o r >  
     < c o n t e n t C o n t r o l s >  
         < c o n t e n t C o n t r o l   i d = " 9 9 2 0 4 7 d a - 3 6 b 8 - 4 7 5 8 - a 9 b d - f 0 2 f 9 d 7 a 6 7 4 c "   n a m e = " 2 . 6   D o c I D "   a s s e m b l y = " I p h e l i o n . O u t l i n e . P o w e r P o i n t . d l l "   t y p e = " I p h e l i o n . O u t l i n e . P o w e r P o i n t . R e n d e r e r s . T e x t R e n d e r e r "   o r d e r = " 3 "   a c t i v e = " t r u e "   e n t i t y I d = " 0 7 4 7 3 2 1 7 - 5 5 a c - 4 2 5 1 - a 6 6 f - 7 c d 5 5 4 c 0 0 6 c 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8 1 4 c a 7 f 9 - b e 6 1 - 4 e 1 f - b 8 9 0 - d c 8 9 4 7 3 e 9 5 5 3 "   n a m e = " D e l e t e   i f   e m p t y "   t y p e = " S y s t e m . B o o l e a n ,   m s c o r l i b ,   V e r s i o n = 4 . 0 . 0 . 0 ,   C u l t u r e = n e u t r a l ,   P u b l i c K e y T o k e n = b 7 7 a 5 c 5 6 1 9 3 4 e 0 8 9 "   o r d e r = " 9 9 9 "   k e y = " d e l e t e I f E m p t y "   v a l u e = " F a l s e "   g r o u p O r d e r = " - 1 "   i s G e n e r a t e d = " f a l s e " / >  
                 < p a r a m e t e r   i d = " f 5 a 1 f a 8 0 - f 8 b b - 4 8 0 0 - 8 c 8 7 - b f 5 3 4 a 3 4 4 1 e c "   n a m e = " F i e l d   i n d e x "   t y p e = " S y s t e m . I n t 3 2 ,   m s c o r l i b ,   V e r s i o n = 4 . 0 . 0 . 0 ,   C u l t u r e = n e u t r a l ,   P u b l i c K e y T o k e n = b 7 7 a 5 c 5 6 1 9 3 4 e 0 8 9 "   o r d e r = " 9 9 9 "   k e y = " i n d e x "   v a l u e = " "   g r o u p O r d e r = " - 1 "   i s G e n e r a t e d = " f a l s e " / >  
                 < p a r a m e t e r   i d = " 0 c 1 6 f 0 0 b - 6 8 6 f - 4 f c a - b 8 b e - 0 1 6 2 f 4 3 9 a 7 d c "   n a m e = " F o r m a t   X M L   c o n t e n t "   t y p e = " S y s t e m . B o o l e a n ,   m s c o r l i b ,   V e r s i o n = 4 . 0 . 0 . 0 ,   C u l t u r e = n e u t r a l ,   P u b l i c K e y T o k e n = b 7 7 a 5 c 5 6 1 9 3 4 e 0 8 9 "   o r d e r = " 9 9 9 "   k e y = " f o r m a t X m l C o n t e n t "   v a l u e = " F a l s e "   g r o u p O r d e r = " - 1 "   i s G e n e r a t e d = " f a l s e " / >  
                 < p a r a m e t e r   i d = " d 2 0 5 0 e b c - 2 7 c c - 4 f e 7 - b d 8 b - 8 d d f 0 1 e e 7 f b b " 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a e 2 d a 1 1 6 - 5 3 2 2 - 4 0 5 9 - 8 1 0 e - 6 4 8 a 5 4 4 4 c 8 5 4 "   n a m e = " P a r e n t   f i e l d   i n d e x "   t y p e = " S y s t e m . I n t 3 2 ,   m s c o r l i b ,   V e r s i o n = 4 . 0 . 0 . 0 ,   C u l t u r e = n e u t r a l ,   P u b l i c K e y T o k e n = b 7 7 a 5 c 5 6 1 9 3 4 e 0 8 9 "   o r d e r = " 9 9 9 "   k e y = " p a r e n t I n d e x "   v a l u e = " "   g r o u p O r d e r = " - 1 "   i s G e n e r a t e d = " f a l s e " / >  
             < / p a r a m e t e r s >  
         < / c o n t e n t C o n t r o l >  
         < c o n t e n t C o n t r o l   i d = " 9 1 a 7 7 5 c 5 - 1 9 6 7 - 4 6 f 6 - 8 9 6 a - 2 0 2 2 0 2 6 a 4 b 2 a "   n a m e = " 1   C o v e r I m a g e "   a s s e m b l y = " I p h e l i o n . O u t l i n e . P o w e r P o i n t . d l l "   t y p e = " I p h e l i o n . O u t l i n e . P o w e r P o i n t . R e n d e r e r s . I m a g e R e n d e r e r "   o r d e r = " 3 "   a c t i v e = " t r u e "   e n t i t y I d = " a 9 9 7 9 3 a 7 - 6 d 3 f - 4 8 3 8 - a 3 9 d - 3 3 e f f 5 b b a 3 5 a "   f i e l d I d = " a 8 9 2 6 b a 1 - 7 2 1 c - 4 0 c 7 - b 5 1 2 - 8 6 f 2 f 6 e b 9 b 5 5 "   p a r e n t I d = " 0 0 0 0 0 0 0 0 - 0 0 0 0 - 0 0 0 0 - 0 0 0 0 - 0 0 0 0 0 0 0 0 0 0 0 0 "   l e v e l O r d e r = " 1 0 0 "   c o n t r o l T y p e = " p l a i n T e x t "   c o n t r o l E d i t T y p e = " i n l i n e "   e n c l o s i n g B o o k m a r k = " f a l s e "   f o r m a t = " I F ( & # x A ; { T h e m e . C o v e r T y p e } = & q u o t ; P l a i n & q u o t ; & # x A ; , & q u o t ; & q u o t ; , & # x A ; { M u r m u r a t i o n I m a g e . I m a g e P a t h } & # x A ; ) "   f o r m a t E v a l u a t o r T y p e = " e x p r e s s i o n "   t e x t C a s e = " i g n o r e C a s e "   r e m o v e C o n t r o l = " f a l s e "   i g n o r e F o r m a t I f E m p t y = " f a l s e " >  
             < p a r a m e t e r s >  
                 < p a r a m e t e r   i d = " d a 0 c 6 b b 1 - b 3 f 9 - 4 d 1 7 - a 3 7 4 - 2 f e 4 7 f 3 8 b d e 8 "   n a m e = " U n i t   t y p e "   t y p e = " I p h e l i o n . O u t l i n e . C o r e . E n t i t i e s . U n i t T y p e ,   I p h e l i o n . O u t l i n e . C o r e ,   V e r s i o n = 1 . 8 . 5 . 3 0 ,   C u l t u r e = n e u t r a l ,   P u b l i c K e y T o k e n = n u l l "   o r d e r = " 1 "   k e y = " u n i t T y p e T y p e "   v a l u e = " C e n t i m e t e r s "   g r o u p = " S i z e "   g r o u p O r d e r = " - 1 "   i s G e n e r a t e d = " f a l s e " / >  
                 < p a r a m e t e r   i d = " 9 a 1 3 0 f 1 2 - d 2 4 4 - 4 9 7 3 - b 8 e b - c 0 c d f e 6 2 d e 2 6 "   n a m e = " Z   o r d e r "   t y p e = " I p h e l i o n . O u t l i n e . P o w e r P o i n t . R e n d e r e r s . Z O r d e r ,   I p h e l i o n . O u t l i n e . P o w e r P o i n t ,   V e r s i o n = 1 . 8 . 5 . 3 0 ,   C u l t u r e = n e u t r a l ,   P u b l i c K e y T o k e n = n u l l "   o r d e r = " 4 "   k e y = " z O r d e r "   v a l u e = " N o n e "   g r o u p = " P o s i t i o n "   g r o u p O r d e r = " - 1 "   i s G e n e r a t e d = " f a l s e " / >  
                 < p a r a m e t e r   i d = " 3 e 0 1 0 b 7 f - f 1 2 4 - 4 a a 6 - b e c f - 4 0 a 1 3 b 8 5 9 5 9 7 "   n a m e = " C r o p   t y p e "   t y p e = " I p h e l i o n . O u t l i n e . P o w e r P o i n t . R e n d e r e r s . C r o p T y p e ,   I p h e l i o n . O u t l i n e . P o w e r P o i n t ,   V e r s i o n = 1 . 8 . 5 . 3 0 ,   C u l t u r e = n e u t r a l ,   P u b l i c K e y T o k e n = n u l l "   o r d e r = " 9 9 9 "   k e y = " c r o p T y p e "   v a l u e = " N o n e "   g r o u p O r d e r = " - 1 "   i s G e n e r a t e d = " f a l s e " / >  
                 < p a r a m e t e r   i d = " 4 e e 7 7 4 3 4 - 4 2 1 7 - 4 6 4 5 - 9 e 9 8 - d e d 2 9 3 5 8 5 7 f 5 "   n a m e = " D e l e t e   i f   e m p t y "   t y p e = " S y s t e m . B o o l e a n ,   m s c o r l i b ,   V e r s i o n = 4 . 0 . 0 . 0 ,   C u l t u r e = n e u t r a l ,   P u b l i c K e y T o k e n = b 7 7 a 5 c 5 6 1 9 3 4 e 0 8 9 "   o r d e r = " 9 9 9 "   k e y = " d e l e t e I f E m p t y "   v a l u e = " F a l s e "   g r o u p O r d e r = " - 1 "   i s G e n e r a t e d = " f a l s e " / >  
                 < p a r a m e t e r   i d = " b 1 6 d 8 9 4 8 - 1 5 7 4 - 4 a d f - 8 8 4 c - 0 9 c 6 3 a 0 4 f 1 d a "   n a m e = " F i e l d   i n d e x "   t y p e = " S y s t e m . I n t 3 2 ,   m s c o r l i b ,   V e r s i o n = 4 . 0 . 0 . 0 ,   C u l t u r e = n e u t r a l ,   P u b l i c K e y T o k e n = b 7 7 a 5 c 5 6 1 9 3 4 e 0 8 9 "   o r d e r = " 9 9 9 "   k e y = " i n d e x "   v a l u e = " "   g r o u p O r d e r = " - 1 "   i s G e n e r a t e d = " f a l s e " / >  
                 < p a r a m e t e r   i d = " 7 a a 0 c f 1 5 - b 6 e 9 - 4 8 9 6 - b 9 0 e - e 8 e 7 6 c 6 0 c c 3 f "   n a m e = " H e i g h t "   t y p e = " S y s t e m . S i n g l e ,   m s c o r l i b ,   V e r s i o n = 4 . 0 . 0 . 0 ,   C u l t u r e = n e u t r a l ,   P u b l i c K e y T o k e n = b 7 7 a 5 c 5 6 1 9 3 4 e 0 8 9 "   o r d e r = " 9 9 9 "   k e y = " h e i g h t "   v a l u e = " 1 8 . 1 "   g r o u p = " S i z e "   g r o u p O r d e r = " - 1 "   i s G e n e r a t e d = " t r u e " / >  
                 < p a r a m e t e r   i d = " f 4 1 3 d 2 2 2 - 4 7 e 5 - 4 c 4 3 - 9 3 b 2 - 7 9 4 a 8 b 1 7 7 4 6 6 "   n a m e = " L o c k   a s p e c t   r a t i o "   t y p e = " S y s t e m . B o o l e a n ,   m s c o r l i b ,   V e r s i o n = 4 . 0 . 0 . 0 ,   C u l t u r e = n e u t r a l ,   P u b l i c K e y T o k e n = b 7 7 a 5 c 5 6 1 9 3 4 e 0 8 9 "   o r d e r = " 9 9 9 "   k e y = " l o c k A s p e c t R a t i o "   v a l u e = " T r u e "   g r o u p O r d e r = " - 1 "   i s G e n e r a t e d = " f a l s e " / >  
                 < p a r a m e t e r   i d = " 9 4 a 8 d d 4 2 - 4 4 d 0 - 4 b a 1 - a c 0 f - f 5 0 7 2 8 5 d 4 7 f e "   n a m e = " R e t a i n   s h a p e   s e t t i n g s "   t y p e = " S y s t e m . B o o l e a n ,   m s c o r l i b ,   V e r s i o n = 4 . 0 . 0 . 0 ,   C u l t u r e = n e u t r a l ,   P u b l i c K e y T o k e n = b 7 7 a 5 c 5 6 1 9 3 4 e 0 8 9 "   o r d e r = " 9 9 9 "   k e y = " r e t a i n S h a p e S e t t i n g s "   v a l u e = " F a l s e "   g r o u p O r d e r = " - 1 "   i s G e n e r a t e d = " f a l s e " / >  
                 < p a r a m e t e r   i d = " 7 4 d 5 9 5 b 9 - 9 c b 9 - 4 0 2 3 - 9 9 0 9 - 2 8 5 1 4 5 9 a 8 c d e "   n a m e = " W i d t h "   t y p e = " S y s t e m . S i n g l e ,   m s c o r l i b ,   V e r s i o n = 4 . 0 . 0 . 0 ,   C u l t u r e = n e u t r a l ,   P u b l i c K e y T o k e n = b 7 7 a 5 c 5 6 1 9 3 4 e 0 8 9 "   o r d e r = " 9 9 9 "   k e y = " w i d t h "   v a l u e = " 3 3 . 8 6 "   g r o u p = " S i z e "   g r o u p O r d e r = " - 1 "   i s G e n e r a t e d = " t r u e " / >  
             < / p a r a m e t e r s >  
         < / c o n t e n t C o n t r o l >  
         < c o n t e n t C o n t r o l   i d = " b 9 b 1 7 b 4 5 - f e b 1 - 4 d e 8 - 9 0 b 0 - 7 f 6 7 0 9 d f a b e a "   n a m e = " S t o c k C o v e r I m a g e p a t h . H a l f P a g e "   a s s e m b l y = " I p h e l i o n . O u t l i n e . P o w e r P o i n t . d l l "   t y p e = " I p h e l i o n . O u t l i n e . P o w e r P o i n t . R e n d e r e r s . I m a g e R e n d e r e r "   o r d e r = " 3 "   a c t i v e = " t r u e "   e n t i t y I d = " c c d 7 d 9 2 3 - d b 0 f - 4 1 b 1 - b 8 4 9 - c 8 9 9 0 1 d b 7 2 7 4 "   f i e l d I d = " a 8 9 2 6 b a 1 - 7 2 1 c - 4 0 c 7 - b 5 1 2 - 8 6 f 2 f 6 e b 9 b 5 5 "   p a r e n t I d = " 0 0 0 0 0 0 0 0 - 0 0 0 0 - 0 0 0 0 - 0 0 0 0 - 0 0 0 0 0 0 0 0 0 0 0 0 "   l e v e l O r d e r = " 1 0 0 "   c o n t r o l T y p e = " p l a i n T e x t "   c o n t r o l E d i t T y p e = " i n l i n e "   e n c l o s i n g B o o k m a r k = " f a l s e "   f o r m a t = " I F ( { T h e m e . C o v e r T y p e } = & q u o t ; S t o c k & q u o t ; , { S t o c k C o v e r I m a g e . I m a g e P a t h } , & q u o t ; & q u o t ; ) "   f o r m a t E v a l u a t o r T y p e = " e x p r e s s i o n "   t e x t C a s e = " i g n o r e C a s e "   r e m o v e C o n t r o l = " f a l s e "   i g n o r e F o r m a t I f E m p t y = " f a l s e " >  
             < p a r a m e t e r s >  
                 < p a r a m e t e r   i d = " 1 a 3 c 3 f d c - e 8 8 1 - 4 7 c 8 - 8 4 3 4 - d a 4 8 d 7 a 8 4 a 3 5 "   n a m e = " U n i t   t y p e "   t y p e = " I p h e l i o n . O u t l i n e . C o r e . E n t i t i e s . U n i t T y p e ,   I p h e l i o n . O u t l i n e . C o r e ,   V e r s i o n = 1 . 8 . 5 . 3 0 ,   C u l t u r e = n e u t r a l ,   P u b l i c K e y T o k e n = n u l l "   o r d e r = " 1 "   k e y = " u n i t T y p e T y p e "   v a l u e = " C e n t i m e t e r s "   g r o u p = " S i z e "   g r o u p O r d e r = " - 1 "   i s G e n e r a t e d = " f a l s e " / >  
                 < p a r a m e t e r   i d = " b 9 1 b 2 e d a - 2 1 6 7 - 4 d 6 c - 8 b 8 4 - 7 9 e 9 7 1 2 5 6 c d f "   n a m e = " Z   o r d e r "   t y p e = " I p h e l i o n . O u t l i n e . P o w e r P o i n t . R e n d e r e r s . Z O r d e r ,   I p h e l i o n . O u t l i n e . P o w e r P o i n t ,   V e r s i o n = 1 . 8 . 5 . 3 0 ,   C u l t u r e = n e u t r a l ,   P u b l i c K e y T o k e n = n u l l "   o r d e r = " 4 "   k e y = " z O r d e r "   v a l u e = " N o n e "   g r o u p = " P o s i t i o n "   g r o u p O r d e r = " - 1 "   i s G e n e r a t e d = " f a l s e " / >  
                 < p a r a m e t e r   i d = " d c e 6 e 7 0 4 - 1 b f d - 4 f 2 8 - b d 5 2 - 3 2 1 1 7 3 a 2 a 8 b 8 "   n a m e = " C r o p   t y p e "   t y p e = " I p h e l i o n . O u t l i n e . P o w e r P o i n t . R e n d e r e r s . C r o p T y p e ,   I p h e l i o n . O u t l i n e . P o w e r P o i n t ,   V e r s i o n = 1 . 8 . 5 . 3 0 ,   C u l t u r e = n e u t r a l ,   P u b l i c K e y T o k e n = n u l l "   o r d e r = " 9 9 9 "   k e y = " c r o p T y p e "   v a l u e = " N o n e "   g r o u p O r d e r = " - 1 "   i s G e n e r a t e d = " f a l s e " / >  
                 < p a r a m e t e r   i d = " 5 b c 4 b 8 0 e - e 1 f 2 - 4 4 b 1 - a 0 f 4 - 4 1 3 1 3 a 5 1 6 3 2 6 "   n a m e = " D e l e t e   i f   e m p t y "   t y p e = " S y s t e m . B o o l e a n ,   m s c o r l i b ,   V e r s i o n = 4 . 0 . 0 . 0 ,   C u l t u r e = n e u t r a l ,   P u b l i c K e y T o k e n = b 7 7 a 5 c 5 6 1 9 3 4 e 0 8 9 "   o r d e r = " 9 9 9 "   k e y = " d e l e t e I f E m p t y "   v a l u e = " F a l s e "   g r o u p O r d e r = " - 1 "   i s G e n e r a t e d = " f a l s e " / >  
                 < p a r a m e t e r   i d = " 8 a 0 e c 1 b 5 - 8 8 c 7 - 4 8 b f - b c 1 1 - 9 b 4 3 2 d 8 2 5 4 a 5 "   n a m e = " F i e l d   i n d e x "   t y p e = " S y s t e m . I n t 3 2 ,   m s c o r l i b ,   V e r s i o n = 4 . 0 . 0 . 0 ,   C u l t u r e = n e u t r a l ,   P u b l i c K e y T o k e n = b 7 7 a 5 c 5 6 1 9 3 4 e 0 8 9 "   o r d e r = " 9 9 9 "   k e y = " i n d e x "   v a l u e = " "   g r o u p O r d e r = " - 1 "   i s G e n e r a t e d = " f a l s e " / >  
                 < p a r a m e t e r   i d = " 5 e f b 9 a 5 0 - 6 4 b 9 - 4 d 6 b - b 6 e d - 3 3 4 5 a 8 9 0 e 4 a e "   n a m e = " H e i g h t "   t y p e = " S y s t e m . S i n g l e ,   m s c o r l i b ,   V e r s i o n = 4 . 0 . 0 . 0 ,   C u l t u r e = n e u t r a l ,   P u b l i c K e y T o k e n = b 7 7 a 5 c 5 6 1 9 3 4 e 0 8 9 "   o r d e r = " 9 9 9 "   k e y = " h e i g h t "   v a l u e = " 1 8 . 2 "   g r o u p = " S i z e "   g r o u p O r d e r = " - 1 "   i s G e n e r a t e d = " t r u e " / >  
                 < p a r a m e t e r   i d = " d 4 8 e 8 0 f a - a f b 9 - 4 7 b 3 - 9 9 9 c - d f 9 c a 3 3 f 6 8 7 9 "   n a m e = " L o c k   a s p e c t   r a t i o "   t y p e = " S y s t e m . B o o l e a n ,   m s c o r l i b ,   V e r s i o n = 4 . 0 . 0 . 0 ,   C u l t u r e = n e u t r a l ,   P u b l i c K e y T o k e n = b 7 7 a 5 c 5 6 1 9 3 4 e 0 8 9 "   o r d e r = " 9 9 9 "   k e y = " l o c k A s p e c t R a t i o "   v a l u e = " F a l s e "   g r o u p O r d e r = " - 1 "   i s G e n e r a t e d = " f a l s e " / >  
                 < p a r a m e t e r   i d = " 1 2 8 9 4 1 d 2 - 9 9 b c - 4 e 2 8 - 9 1 b 6 - 3 1 f 8 8 e 9 a d d b d "   n a m e = " R e t a i n   s h a p e   s e t t i n g s "   t y p e = " S y s t e m . B o o l e a n ,   m s c o r l i b ,   V e r s i o n = 4 . 0 . 0 . 0 ,   C u l t u r e = n e u t r a l ,   P u b l i c K e y T o k e n = b 7 7 a 5 c 5 6 1 9 3 4 e 0 8 9 "   o r d e r = " 9 9 9 "   k e y = " r e t a i n S h a p e S e t t i n g s "   v a l u e = " F a l s e "   g r o u p O r d e r = " - 1 "   i s G e n e r a t e d = " f a l s e " / >  
                 < p a r a m e t e r   i d = " b 8 3 4 6 c a 4 - 1 b 4 f - 4 1 4 e - 8 f 6 4 - 4 d a e 8 e 1 9 c 5 3 8 "   n a m e = " W i d t h "   t y p e = " S y s t e m . S i n g l e ,   m s c o r l i b ,   V e r s i o n = 4 . 0 . 0 . 0 ,   C u l t u r e = n e u t r a l ,   P u b l i c K e y T o k e n = b 7 7 a 5 c 5 6 1 9 3 4 e 0 8 9 "   o r d e r = " 9 9 9 "   k e y = " w i d t h "   v a l u e = " 2 1 "   g r o u p = " S i z e "   g r o u p O r d e r = " - 1 "   i s G e n e r a t e d = " t r u e " / >  
             < / p a r a m e t e r s >  
         < / c o n t e n t C o n t r o l >  
         < c o n t e n t C o n t r o l   i d = " 2 f e 0 3 1 6 d - 6 5 d 5 - 4 7 7 d - 9 0 9 e - e 0 c 5 0 f 6 8 0 5 9 0 "   n a m e = " 1 . 1   W o r d m a r k T h e m e " 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T h e m e . W o r d m a r k C o l o u r }   & a m p ;   & q u o t ; . p n g & q u o t ; ) & # x A ; ) ) "   f o r m a t E v a l u a t o r T y p e = " e x p r e s s i o n "   t e x t C a s e = " i g n o r e C a s e "   r e m o v e C o n t r o l = " f a l s e "   i g n o r e F o r m a t I f E m p t y = " f a l s e " >  
             < p a r a m e t e r s >  
                 < p a r a m e t e r   i d = " 6 f 8 9 6 9 a d - 5 d 6 6 - 4 d 4 2 - a 7 1 e - b 4 2 f e 0 6 c 5 f e b "   n a m e = " U n i t   t y p e "   t y p e = " I p h e l i o n . O u t l i n e . C o r e . E n t i t i e s . U n i t T y p e ,   I p h e l i o n . O u t l i n e . C o r e ,   V e r s i o n = 1 . 8 . 5 . 3 0 ,   C u l t u r e = n e u t r a l ,   P u b l i c K e y T o k e n = n u l l "   o r d e r = " 1 "   k e y = " u n i t T y p e T y p e "   v a l u e = " M i l i m e t e r s "   g r o u p = " S i z e "   g r o u p O r d e r = " - 1 "   i s G e n e r a t e d = " f a l s e " / >  
                 < p a r a m e t e r   i d = " 3 6 5 b 4 2 b 3 - c 1 1 9 - 4 b e a - b e 2 9 - c 7 3 b 8 4 b 5 5 0 d 5 "   n a m e = " Z   o r d e r "   t y p e = " I p h e l i o n . O u t l i n e . P o w e r P o i n t . R e n d e r e r s . Z O r d e r ,   I p h e l i o n . O u t l i n e . P o w e r P o i n t ,   V e r s i o n = 1 . 8 . 5 . 3 0 ,   C u l t u r e = n e u t r a l ,   P u b l i c K e y T o k e n = n u l l "   o r d e r = " 4 "   k e y = " z O r d e r "   v a l u e = " N o n e "   g r o u p = " P o s i t i o n "   g r o u p O r d e r = " - 1 "   i s G e n e r a t e d = " f a l s e " / >  
                 < p a r a m e t e r   i d = " 1 a 6 a d 8 f 0 - 8 b c b - 4 f f 8 - a 3 e e - 0 6 0 a 1 6 6 5 9 4 9 c "   n a m e = " C r o p   t y p e "   t y p e = " I p h e l i o n . O u t l i n e . P o w e r P o i n t . R e n d e r e r s . C r o p T y p e ,   I p h e l i o n . O u t l i n e . P o w e r P o i n t ,   V e r s i o n = 1 . 8 . 5 . 3 0 ,   C u l t u r e = n e u t r a l ,   P u b l i c K e y T o k e n = n u l l "   o r d e r = " 9 9 9 "   k e y = " c r o p T y p e "   v a l u e = " N o n e "   g r o u p O r d e r = " - 1 "   i s G e n e r a t e d = " f a l s e " / >  
                 < p a r a m e t e r   i d = " c f 4 8 3 2 5 7 - 0 7 d 6 - 4 3 b a - 8 f c 6 - 2 1 3 e 2 3 9 2 0 7 1 e "   n a m e = " D e l e t e   i f   e m p t y "   t y p e = " S y s t e m . B o o l e a n ,   m s c o r l i b ,   V e r s i o n = 4 . 0 . 0 . 0 ,   C u l t u r e = n e u t r a l ,   P u b l i c K e y T o k e n = b 7 7 a 5 c 5 6 1 9 3 4 e 0 8 9 "   o r d e r = " 9 9 9 "   k e y = " d e l e t e I f E m p t y "   v a l u e = " F a l s e "   g r o u p O r d e r = " - 1 "   i s G e n e r a t e d = " f a l s e " / >  
                 < p a r a m e t e r   i d = " c a f 7 c 3 b 0 - 8 d 6 9 - 4 2 c 6 - b 9 2 d - b a d c 6 f e 0 a 0 e e "   n a m e = " F i e l d   i n d e x "   t y p e = " S y s t e m . I n t 3 2 ,   m s c o r l i b ,   V e r s i o n = 4 . 0 . 0 . 0 ,   C u l t u r e = n e u t r a l ,   P u b l i c K e y T o k e n = b 7 7 a 5 c 5 6 1 9 3 4 e 0 8 9 "   o r d e r = " 9 9 9 "   k e y = " i n d e x "   v a l u e = " "   g r o u p O r d e r = " - 1 "   i s G e n e r a t e d = " f a l s e " / >  
                 < p a r a m e t e r   i d = " 5 b 6 e 3 e 0 8 - 8 d d e - 4 9 e a - a f f b - 6 6 e 5 e a 1 c e 3 5 1 "   n a m e = " H e i g h t "   t y p e = " S y s t e m . S i n g l e ,   m s c o r l i b ,   V e r s i o n = 4 . 0 . 0 . 0 ,   C u l t u r e = n e u t r a l ,   P u b l i c K e y T o k e n = b 7 7 a 5 c 5 6 1 9 3 4 e 0 8 9 "   o r d e r = " 9 9 9 "   k e y = " h e i g h t "   v a l u e = " 0 "   g r o u p = " S i z e "   g r o u p O r d e r = " - 1 "   i s G e n e r a t e d = " t r u e " / >  
                 < p a r a m e t e r   i d = " 5 2 c b c b 3 c - 6 3 3 5 - 4 d 0 a - 9 b e 7 - f c 5 4 6 e 2 6 e 7 7 3 "   n a m e = " L o c k   a s p e c t   r a t i o "   t y p e = " S y s t e m . B o o l e a n ,   m s c o r l i b ,   V e r s i o n = 4 . 0 . 0 . 0 ,   C u l t u r e = n e u t r a l ,   P u b l i c K e y T o k e n = b 7 7 a 5 c 5 6 1 9 3 4 e 0 8 9 "   o r d e r = " 9 9 9 "   k e y = " l o c k A s p e c t R a t i o "   v a l u e = " T r u e "   g r o u p O r d e r = " - 1 "   i s G e n e r a t e d = " f a l s e " / >  
                 < p a r a m e t e r   i d = " 1 c 6 2 a 2 c f - 2 f c b - 4 4 f a - a b c a - d b a 6 2 b e f a e 9 e "   n a m e = " R e t a i n   s h a p e   s e t t i n g s "   t y p e = " S y s t e m . B o o l e a n ,   m s c o r l i b ,   V e r s i o n = 4 . 0 . 0 . 0 ,   C u l t u r e = n e u t r a l ,   P u b l i c K e y T o k e n = b 7 7 a 5 c 5 6 1 9 3 4 e 0 8 9 "   o r d e r = " 9 9 9 "   k e y = " r e t a i n S h a p e S e t t i n g s "   v a l u e = " F a l s e "   g r o u p O r d e r = " - 1 "   i s G e n e r a t e d = " f a l s e " / >  
                 < p a r a m e t e r   i d = " 5 f e b 4 9 e 8 - 5 c 0 f - 4 7 a a - 9 3 3 d - 8 f 8 3 0 3 1 5 c d 1 5 "   n a m e = " W i d t h "   t y p e = " S y s t e m . S i n g l e ,   m s c o r l i b ,   V e r s i o n = 4 . 0 . 0 . 0 ,   C u l t u r e = n e u t r a l ,   P u b l i c K e y T o k e n = b 7 7 a 5 c 5 6 1 9 3 4 e 0 8 9 "   o r d e r = " 9 9 9 "   k e y = " w i d t h "   v a l u e = " 3 0 "   g r o u p = " S i z e "   g r o u p O r d e r = " - 1 "   i s G e n e r a t e d = " t r u e " / >  
             < / p a r a m e t e r s >  
         < / c o n t e n t C o n t r o l >  
         < c o n t e n t C o n t r o l   i d = " c 8 1 3 3 d b 3 - 2 1 5 e - 4 e 5 3 - b 0 e a - 7 8 d d 9 e a a 7 d 1 3 "   n a m e = " D a t e   c o n t r o l . D a t e "   a s s e m b l y = " I p h e l i o n . O u t l i n e . P o w e r P o i n t . d l l "   t y p e = " I p h e l i o n . O u t l i n e . P o w e r P o i n t . R e n d e r e r s . T e x t R e n d e r e r "   o r d e r = " 3 "   a c t i v e = " t r u e "   e n t i t y I d = " 5 4 5 6 5 a 8 5 - 1 d 4 d - 4 5 7 1 - a b 8 4 - 8 2 e 6 6 e 0 1 d e e b "   f i e l d I d = " b 7 c e f a 4 1 - f 9 d 1 - 4 f 7 3 - a b f 3 - c e 1 4 0 e 7 a 8 4 9 7 "   p a r e n t I d = " 0 0 0 0 0 0 0 0 - 0 0 0 0 - 0 0 0 0 - 0 0 0 0 - 0 0 0 0 0 0 0 0 0 0 0 0 "   l e v e l O r d e r = " 1 0 0 "   c o n t r o l T y p e = " p l a i n T e x t "   c o n t r o l E d i t T y p e = " i n l i n e "   e n c l o s i n g B o o k m a r k = " f a l s e "   f o r m a t E v a l u a t o r T y p e = " e x p r e s s i o n "   t e x t C a s e = " i g n o r e C a s e "   r e m o v e C o n t r o l = " f a l s e "   i g n o r e F o r m a t I f E m p t y = " f a l s e " >  
             < p a r a m e t e r s >  
                 < p a r a m e t e r   i d = " 4 e 8 9 a f e 8 - e 1 e 5 - 4 5 4 9 - 9 1 6 d - 9 2 8 1 8 2 f b 4 f 1 9 "   n a m e = " D e l e t e   i f   e m p t y "   t y p e = " S y s t e m . B o o l e a n ,   m s c o r l i b ,   V e r s i o n = 4 . 0 . 0 . 0 ,   C u l t u r e = n e u t r a l ,   P u b l i c K e y T o k e n = b 7 7 a 5 c 5 6 1 9 3 4 e 0 8 9 "   o r d e r = " 9 9 9 "   k e y = " d e l e t e I f E m p t y "   v a l u e = " F a l s e "   g r o u p O r d e r = " - 1 "   i s G e n e r a t e d = " f a l s e " / >  
                 < p a r a m e t e r   i d = " 6 7 d 6 4 7 e e - 4 0 6 6 - 4 3 e c - 8 5 f 4 - 2 6 e 8 7 1 8 9 9 a f 5 "   n a m e = " F i e l d   i n d e x "   t y p e = " S y s t e m . I n t 3 2 ,   m s c o r l i b ,   V e r s i o n = 4 . 0 . 0 . 0 ,   C u l t u r e = n e u t r a l ,   P u b l i c K e y T o k e n = b 7 7 a 5 c 5 6 1 9 3 4 e 0 8 9 "   o r d e r = " 9 9 9 "   k e y = " i n d e x "   v a l u e = " "   g r o u p O r d e r = " - 1 "   i s G e n e r a t e d = " f a l s e " / >  
                 < p a r a m e t e r   i d = " 7 f 1 3 4 a f c - d b 8 f - 4 4 b 0 - a 7 a 3 - 6 0 b 9 6 1 0 9 5 4 f 9 "   n a m e = " F o r m a t   X M L   c o n t e n t "   t y p e = " S y s t e m . B o o l e a n ,   m s c o r l i b ,   V e r s i o n = 4 . 0 . 0 . 0 ,   C u l t u r e = n e u t r a l ,   P u b l i c K e y T o k e n = b 7 7 a 5 c 5 6 1 9 3 4 e 0 8 9 "   o r d e r = " 9 9 9 "   k e y = " f o r m a t X m l C o n t e n t "   v a l u e = " F a l s e "   g r o u p O r d e r = " - 1 "   i s G e n e r a t e d = " f a l s e " / >  
                 < p a r a m e t e r   i d = " 7 6 6 5 8 5 b 1 - d 9 c 2 - 4 f 9 7 - b e e 2 - 0 b 4 4 e 4 5 a 7 9 1 7 " 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8 6 a 9 0 a f - 4 0 5 1 - 4 b 1 c - 9 4 1 1 - 8 1 8 e 6 0 0 9 d d 8 5 "   n a m e = " P a r e n t   f i e l d   i n d e x "   t y p e = " S y s t e m . I n t 3 2 ,   m s c o r l i b ,   V e r s i o n = 4 . 0 . 0 . 0 ,   C u l t u r e = n e u t r a l ,   P u b l i c K e y T o k e n = b 7 7 a 5 c 5 6 1 9 3 4 e 0 8 9 "   o r d e r = " 9 9 9 "   k e y = " p a r e n t I n d e x "   v a l u e = " "   g r o u p O r d e r = " - 1 "   i s G e n e r a t e d = " f a l s e " / >  
             < / p a r a m e t e r s >  
         < / c o n t e n t C o n t r o l >  
         < c o n t e n t C o n t r o l   i d = " 3 2 6 c 2 e a 9 - 2 e 1 f - 4 3 d 5 - 9 d 4 4 - 7 2 7 e 3 2 9 e f 2 5 4 "   n a m e = " 2 . 1   L a b e l s . C o n t a c t   u s "   a s s e m b l y = " I p h e l i o n . O u t l i n e . P o w e r P o i n t . d l l "   t y p e = " I p h e l i o n . O u t l i n e . P o w e r P o i n t . R e n d e r e r s . T e x t R e n d e r e r "   o r d e r = " 2 "   a c t i v e = " t r u e "   e n t i t y I d = " f 9 5 d c 5 f a - 6 e 9 d - 4 b e 9 - 9 d 2 3 - e 0 a d a 2 0 d 8 4 3 8 "   f i e l d I d = " 5 6 a 5 1 2 0 3 - 7 c 9 1 - 4 0 7 0 - 8 6 5 a - 1 8 f a 3 c 3 0 9 2 4 3 "   p a r e n t I d = " 0 0 0 0 0 0 0 0 - 0 0 0 0 - 0 0 0 0 - 0 0 0 0 - 0 0 0 0 0 0 0 0 0 0 0 0 "   l e v e l O r d e r = " 1 0 0 "   c o n t r o l T y p e = " p l a i n T e x t "   c o n t r o l E d i t T y p e = " i n l i n e "   e n c l o s i n g B o o k m a r k = " f a l s e "   f o r m a t = " I F ( { T h e m e . C o n t a c t U s } = & q u o t ; T r u e & q u o t ; , & # x A ; { L a b e l s . D i s c l a i m e r   P a g e   -   C o n t a c t   u s } , & q u o t ; & q u o t ; ) "   f o r m a t E v a l u a t o r T y p e = " e x p r e s s i o n "   t e x t C a s e = " i g n o r e C a s e "   r e m o v e C o n t r o l = " f a l s e "   i g n o r e F o r m a t I f E m p t y = " f a l s e " >  
             < p a r a m e t e r s >  
                 < p a r a m e t e r   i d = " d b c 4 a 6 0 e - 1 8 5 5 - 4 2 7 7 - 9 7 8 d - d 8 8 7 6 0 1 9 e a 8 8 "   n a m e = " D e l e t e   i f   e m p t y "   t y p e = " S y s t e m . B o o l e a n ,   m s c o r l i b ,   V e r s i o n = 4 . 0 . 0 . 0 ,   C u l t u r e = n e u t r a l ,   P u b l i c K e y T o k e n = b 7 7 a 5 c 5 6 1 9 3 4 e 0 8 9 "   o r d e r = " 9 9 9 "   k e y = " d e l e t e I f E m p t y "   v a l u e = " F a l s e "   g r o u p O r d e r = " - 1 "   i s G e n e r a t e d = " f a l s e " / >  
                 < p a r a m e t e r   i d = " b 5 e 9 c b 3 7 - 6 e 7 4 - 4 3 7 a - a 4 1 3 - 9 2 c 2 c e 2 8 7 5 f a "   n a m e = " F i e l d   i n d e x "   t y p e = " S y s t e m . I n t 3 2 ,   m s c o r l i b ,   V e r s i o n = 4 . 0 . 0 . 0 ,   C u l t u r e = n e u t r a l ,   P u b l i c K e y T o k e n = b 7 7 a 5 c 5 6 1 9 3 4 e 0 8 9 "   o r d e r = " 9 9 9 "   k e y = " i n d e x "   v a l u e = " "   g r o u p O r d e r = " - 1 "   i s G e n e r a t e d = " f a l s e " / >  
                 < p a r a m e t e r   i d = " 9 0 8 7 a b c 3 - c 0 c 4 - 4 9 a 0 - 8 5 e 3 - 2 b 8 5 c 4 b 7 3 a c 2 "   n a m e = " F o r m a t   X M L   c o n t e n t "   t y p e = " S y s t e m . B o o l e a n ,   m s c o r l i b ,   V e r s i o n = 4 . 0 . 0 . 0 ,   C u l t u r e = n e u t r a l ,   P u b l i c K e y T o k e n = b 7 7 a 5 c 5 6 1 9 3 4 e 0 8 9 "   o r d e r = " 9 9 9 "   k e y = " f o r m a t X m l C o n t e n t "   v a l u e = " F a l s e "   g r o u p O r d e r = " - 1 "   i s G e n e r a t e d = " f a l s e " / >  
                 < p a r a m e t e r   i d = " c 6 5 1 5 1 c 7 - d 4 9 1 - 4 b 6 d - b c 0 d - f c 2 d d 2 d 1 2 0 8 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6 b 0 7 1 7 7 6 - 5 3 0 6 - 4 b d 4 - a 1 3 d - 3 9 2 6 3 1 f b 6 6 6 8 "   n a m e = " P a r e n t   f i e l d   i n d e x "   t y p e = " S y s t e m . I n t 3 2 ,   m s c o r l i b ,   V e r s i o n = 4 . 0 . 0 . 0 ,   C u l t u r e = n e u t r a l ,   P u b l i c K e y T o k e n = b 7 7 a 5 c 5 6 1 9 3 4 e 0 8 9 "   o r d e r = " 9 9 9 "   k e y = " p a r e n t I n d e x "   v a l u e = " "   g r o u p O r d e r = " - 1 "   i s G e n e r a t e d = " f a l s e " / >  
             < / p a r a m e t e r s >  
         < / c o n t e n t C o n t r o l >  
         < c o n t e n t C o n t r o l   i d = " 6 5 c 8 2 2 7 1 - 3 5 6 5 - 4 4 5 d - 9 3 1 c - d 6 a 7 a 5 d 8 2 4 c d "   n a m e = " O t h e r O p t i o n s . S e l e c t e d   I t e m s "   a s s e m b l y = " I p h e l i o n . O u t l i n e . P o w e r P o i n t . d l l "   t y p e = " I p h e l i o n . O u t l i n e . P o w e r P o i n t . R e n d e r e r s . T e x t R e n d e r e r "   o r d e r = " 3 "   a c t i v e = " t r u e "   e n t i t y I d = " d b 5 6 c 9 4 1 - e 9 7 7 - 4 9 8 3 - 9 8 3 d - a e 1 a 9 1 c 1 4 3 4 8 "   f i e l d I d = " 1 8 4 5 7 3 0 2 - b e 9 7 - 4 2 4 d - 8 7 3 5 - 2 1 2 b c d 9 6 e 2 a 2 "   p a r e n t I d = " 0 0 0 0 0 0 0 0 - 0 0 0 0 - 0 0 0 0 - 0 0 0 0 - 0 0 0 0 0 0 0 0 0 0 0 0 "   l e v e l O r d e r = " 1 0 0 "   c o n t r o l T y p e = " p l a i n T e x t "   c o n t r o l E d i t T y p e = " i n l i n e "   e n c l o s i n g B o o k m a r k = " f a l s e "   f o r m a t E v a l u a t o r T y p e = " e x p r e s s i o n "   t e x t C a s e = " i g n o r e C a s e "   r e m o v e C o n t r o l = " f a l s e "   i g n o r e F o r m a t I f E m p t y = " f a l s e " >  
             < p a r a m e t e r s >  
                 < p a r a m e t e r   i d = " b 0 1 6 5 0 1 a - 6 f 4 0 - 4 6 d 3 - b 1 8 7 - 6 6 3 e b 2 5 a 6 7 a e "   n a m e = " D e l e t e   i f   e m p t y "   t y p e = " S y s t e m . B o o l e a n ,   m s c o r l i b ,   V e r s i o n = 4 . 0 . 0 . 0 ,   C u l t u r e = n e u t r a l ,   P u b l i c K e y T o k e n = b 7 7 a 5 c 5 6 1 9 3 4 e 0 8 9 "   o r d e r = " 9 9 9 "   k e y = " d e l e t e I f E m p t y "   v a l u e = " F a l s e "   g r o u p O r d e r = " - 1 "   i s G e n e r a t e d = " f a l s e " / >  
                 < p a r a m e t e r   i d = " f 1 3 a 2 2 5 7 - 6 6 d 9 - 4 6 7 2 - 8 b 9 e - 6 3 a b 7 b 8 9 3 7 a 7 "   n a m e = " F i e l d   i n d e x "   t y p e = " S y s t e m . I n t 3 2 ,   m s c o r l i b ,   V e r s i o n = 4 . 0 . 0 . 0 ,   C u l t u r e = n e u t r a l ,   P u b l i c K e y T o k e n = b 7 7 a 5 c 5 6 1 9 3 4 e 0 8 9 "   o r d e r = " 9 9 9 "   k e y = " i n d e x "   v a l u e = " "   g r o u p O r d e r = " - 1 "   i s G e n e r a t e d = " f a l s e " / >  
                 < p a r a m e t e r   i d = " 5 5 8 f 7 5 d 4 - 0 6 5 e - 4 c d 8 - 8 7 9 8 - a d 6 e 8 e 6 0 8 c 5 f "   n a m e = " F o r m a t   X M L   c o n t e n t "   t y p e = " S y s t e m . B o o l e a n ,   m s c o r l i b ,   V e r s i o n = 4 . 0 . 0 . 0 ,   C u l t u r e = n e u t r a l ,   P u b l i c K e y T o k e n = b 7 7 a 5 c 5 6 1 9 3 4 e 0 8 9 "   o r d e r = " 9 9 9 "   k e y = " f o r m a t X m l C o n t e n t "   v a l u e = " F a l s e "   g r o u p O r d e r = " - 1 "   i s G e n e r a t e d = " f a l s e " / >  
                 < p a r a m e t e r   i d = " 2 c 1 2 2 a 6 3 - b c e b - 4 4 c c - 9 c e f - d d 5 f 3 f 5 5 8 2 5 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b 5 4 8 8 8 b 4 - 6 a a c - 4 1 5 b - b 5 4 b - f 8 6 7 2 2 5 d 3 6 1 9 "   n a m e = " P a r e n t   f i e l d   i n d e x "   t y p e = " S y s t e m . I n t 3 2 ,   m s c o r l i b ,   V e r s i o n = 4 . 0 . 0 . 0 ,   C u l t u r e = n e u t r a l ,   P u b l i c K e y T o k e n = b 7 7 a 5 c 5 6 1 9 3 4 e 0 8 9 "   o r d e r = " 9 9 9 "   k e y = " p a r e n t I n d e x "   v a l u e = " "   g r o u p O r d e r = " - 1 "   i s G e n e r a t e d = " f a l s e " / >  
             < / p a r a m e t e r s >  
         < / c o n t e n t C o n t r o l >  
         < c o n t e n t C o n t r o l   i d = " 8 d 6 2 f 9 6 2 - 3 0 9 9 - 4 d e 2 - 9 2 6 5 - 4 a 6 4 6 f 0 1 0 b 3 4 "   n a m e = " O t h e r O p t i o n s . S e l e c t e d   T e x t "   a s s e m b l y = " I p h e l i o n . O u t l i n e . P o w e r P o i n t . d l l "   t y p e = " I p h e l i o n . O u t l i n e . P o w e r P o i n t . R e n d e r e r s . T e x t R e n d e r e r "   o r d e r = " 3 "   a c t i v e = " t r u e "   e n t i t y I d = " d b 5 6 c 9 4 1 - e 9 7 7 - 4 9 8 3 - 9 8 3 d - a e 1 a 9 1 c 1 4 3 4 8 "   f i e l d I d = " 3 3 7 c d 5 c 0 - 5 d 4 e - 4 2 3 e - 9 3 0 d - a f e d 7 d f b 9 7 e 9 "   p a r e n t I d = " 0 0 0 0 0 0 0 0 - 0 0 0 0 - 0 0 0 0 - 0 0 0 0 - 0 0 0 0 0 0 0 0 0 0 0 0 "   l e v e l O r d e r = " 1 0 0 "   c o n t r o l T y p e = " p l a i n T e x t "   c o n t r o l E d i t T y p e = " i n l i n e "   e n c l o s i n g B o o k m a r k = " f a l s e "   f o r m a t E v a l u a t o r T y p e = " e x p r e s s i o n "   t e x t C a s e = " i g n o r e C a s e "   r e m o v e C o n t r o l = " f a l s e "   i g n o r e F o r m a t I f E m p t y = " f a l s e " >  
             < p a r a m e t e r s >  
                 < p a r a m e t e r   i d = " 9 9 0 b d 2 5 b - 8 e 4 c - 4 9 b 4 - a b 7 8 - f 2 2 c 3 c f a 5 1 5 4 "   n a m e = " D e l e t e   i f   e m p t y "   t y p e = " S y s t e m . B o o l e a n ,   m s c o r l i b ,   V e r s i o n = 4 . 0 . 0 . 0 ,   C u l t u r e = n e u t r a l ,   P u b l i c K e y T o k e n = b 7 7 a 5 c 5 6 1 9 3 4 e 0 8 9 "   o r d e r = " 9 9 9 "   k e y = " d e l e t e I f E m p t y "   v a l u e = " F a l s e "   g r o u p O r d e r = " - 1 "   i s G e n e r a t e d = " f a l s e " / >  
                 < p a r a m e t e r   i d = " 4 a 8 2 5 2 2 3 - 0 c 7 c - 4 f 5 4 - 8 a 6 8 - c b 6 a 4 b c 0 e 6 c d "   n a m e = " F i e l d   i n d e x "   t y p e = " S y s t e m . I n t 3 2 ,   m s c o r l i b ,   V e r s i o n = 4 . 0 . 0 . 0 ,   C u l t u r e = n e u t r a l ,   P u b l i c K e y T o k e n = b 7 7 a 5 c 5 6 1 9 3 4 e 0 8 9 "   o r d e r = " 9 9 9 "   k e y = " i n d e x "   v a l u e = " "   g r o u p O r d e r = " - 1 "   i s G e n e r a t e d = " f a l s e " / >  
                 < p a r a m e t e r   i d = " 4 2 b a 5 8 7 c - a 3 c d - 4 c 5 b - 8 8 d 0 - 1 1 b 4 e c e c 6 2 a 4 "   n a m e = " F o r m a t   X M L   c o n t e n t "   t y p e = " S y s t e m . B o o l e a n ,   m s c o r l i b ,   V e r s i o n = 4 . 0 . 0 . 0 ,   C u l t u r e = n e u t r a l ,   P u b l i c K e y T o k e n = b 7 7 a 5 c 5 6 1 9 3 4 e 0 8 9 "   o r d e r = " 9 9 9 "   k e y = " f o r m a t X m l C o n t e n t "   v a l u e = " F a l s e "   g r o u p O r d e r = " - 1 "   i s G e n e r a t e d = " f a l s e " / >  
                 < p a r a m e t e r   i d = " 7 e 4 3 2 b e 5 - 5 f 8 4 - 4 5 0 7 - 8 7 5 2 - 8 b b 2 7 9 5 7 1 7 5 f " 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f f 1 1 a 5 9 a - 2 0 8 1 - 4 d 4 2 - 9 b a 7 - 5 5 a b 7 f 2 1 1 8 6 4 "   n a m e = " P a r e n t   f i e l d   i n d e x "   t y p e = " S y s t e m . I n t 3 2 ,   m s c o r l i b ,   V e r s i o n = 4 . 0 . 0 . 0 ,   C u l t u r e = n e u t r a l ,   P u b l i c K e y T o k e n = b 7 7 a 5 c 5 6 1 9 3 4 e 0 8 9 "   o r d e r = " 9 9 9 "   k e y = " p a r e n t I n d e x "   v a l u e = " "   g r o u p O r d e r = " - 1 "   i s G e n e r a t e d = " f a l s e " / >  
             < / p a r a m e t e r s >  
         < / c o n t e n t C o n t r o l >  
         < c o n t e n t C o n t r o l   i d = " 2 9 f 4 3 a f 8 - e e f 3 - 4 a 8 7 - 9 b 0 5 - 2 b e 5 3 f d 1 d f 7 3 "   n a m e = " 1 . 5   L e g e n d M u r m a t i o n "   a s s e m b l y = " I p h e l i o n . O u t l i n e . P o w e r P o i n t . d l l "   t y p e = " I p h e l i o n . O u t l i n e . P o w e r P o i n t . R e n d e r e r s . T e x t R e n d e r e r "   o r d e r = " 3 "   a c t i v e = " t r u e "   e n t i t y I d = " a 6 2 e 8 9 e b - 1 5 e 9 - 4 4 a b - 9 3 0 0 - 1 9 5 4 e 5 c 4 6 4 8 b "   f i e l d I d = " 8 1 e 9 2 d 9 c - b 5 8 3 - 4 e 1 1 - a c a 5 - 6 4 2 d 8 c a e 8 1 5 7 "   p a r e n t I d = " 0 0 0 0 0 0 0 0 - 0 0 0 0 - 0 0 0 0 - 0 0 0 0 - 0 0 0 0 0 0 0 0 0 0 0 0 "   l e v e l O r d e r = " 1 0 0 "   c o n t r o l T y p e = " p l a i n T e x t "   c o n t r o l E d i t T y p e = " i n l i n e "   e n c l o s i n g B o o k m a r k = " f a l s e "   f o r m a t = " I F ( { T h e m e . C o v e r T y p e } = & q u o t ; S t o c k & q u o t ; , & q u o t ;   & q u o t ; , & # x A ; I F N O T E M P T Y ( { L e g e n d s . S e l e c t e d V a l u e } , { L e g e n d s . S e l e c t e d V a l u e } , & q u o t ;   & q u o t ; ) & # x A ; ) "   f o r m a t E v a l u a t o r T y p e = " e x p r e s s i o n "   t e x t C a s e = " i g n o r e C a s e "   r e m o v e C o n t r o l = " f a l s e "   i g n o r e F o r m a t I f E m p t y = " f a l s e " >  
             < p a r a m e t e r s >  
                 < p a r a m e t e r   i d = " e a 2 c 3 5 2 c - 6 9 2 2 - 4 e 2 8 - 9 2 4 6 - 0 1 3 9 9 c 9 d e 5 9 c "   n a m e = " D e l e t e   i f   e m p t y "   t y p e = " S y s t e m . B o o l e a n ,   m s c o r l i b ,   V e r s i o n = 4 . 0 . 0 . 0 ,   C u l t u r e = n e u t r a l ,   P u b l i c K e y T o k e n = b 7 7 a 5 c 5 6 1 9 3 4 e 0 8 9 "   o r d e r = " 9 9 9 "   k e y = " d e l e t e I f E m p t y "   v a l u e = " F a l s e "   g r o u p O r d e r = " - 1 "   i s G e n e r a t e d = " f a l s e " / >  
                 < p a r a m e t e r   i d = " 0 9 2 6 a c a 8 - 4 0 e 9 - 4 6 e b - 9 f 5 e - c b 2 8 6 d 7 5 6 4 5 4 "   n a m e = " F i e l d   i n d e x "   t y p e = " S y s t e m . I n t 3 2 ,   m s c o r l i b ,   V e r s i o n = 4 . 0 . 0 . 0 ,   C u l t u r e = n e u t r a l ,   P u b l i c K e y T o k e n = b 7 7 a 5 c 5 6 1 9 3 4 e 0 8 9 "   o r d e r = " 9 9 9 "   k e y = " i n d e x "   v a l u e = " "   g r o u p O r d e r = " - 1 "   i s G e n e r a t e d = " f a l s e " / >  
                 < p a r a m e t e r   i d = " c d 7 5 6 e b 6 - c d 9 9 - 4 5 8 6 - b b 0 6 - 7 9 f 7 f 9 2 f f f 1 4 "   n a m e = " F o r m a t   X M L   c o n t e n t "   t y p e = " S y s t e m . B o o l e a n ,   m s c o r l i b ,   V e r s i o n = 4 . 0 . 0 . 0 ,   C u l t u r e = n e u t r a l ,   P u b l i c K e y T o k e n = b 7 7 a 5 c 5 6 1 9 3 4 e 0 8 9 "   o r d e r = " 9 9 9 "   k e y = " f o r m a t X m l C o n t e n t "   v a l u e = " F a l s e "   g r o u p O r d e r = " - 1 "   i s G e n e r a t e d = " f a l s e " / >  
                 < p a r a m e t e r   i d = " 4 c 0 3 d 3 a a - 7 b f e - 4 d 2 8 - b 9 f 6 - f 0 3 6 f c 7 3 1 c c 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9 c b e d a 1 9 - 0 5 0 6 - 4 c d 0 - b f b f - 7 a 5 b 0 a f 4 6 a 0 f "   n a m e = " P a r e n t   f i e l d   i n d e x "   t y p e = " S y s t e m . I n t 3 2 ,   m s c o r l i b ,   V e r s i o n = 4 . 0 . 0 . 0 ,   C u l t u r e = n e u t r a l ,   P u b l i c K e y T o k e n = b 7 7 a 5 c 5 6 1 9 3 4 e 0 8 9 "   o r d e r = " 9 9 9 "   k e y = " p a r e n t I n d e x "   v a l u e = " "   g r o u p O r d e r = " - 1 "   i s G e n e r a t e d = " f a l s e " / >  
             < / p a r a m e t e r s >  
         < / c o n t e n t C o n t r o l >  
         < c o n t e n t C o n t r o l   i d = " b a c e 9 0 3 6 - 6 0 e a - 4 b 4 1 - b e 6 c - 5 c 8 d b c 8 4 9 4 9 5 "   n a m e = " 1 . 5   L e g e n d S t o c k "   a s s e m b l y = " I p h e l i o n . O u t l i n e . P o w e r P o i n t . d l l "   t y p e = " I p h e l i o n . O u t l i n e . P o w e r P o i n t . R e n d e r e r s . T e x t R e n d e r e r "   o r d e r = " 3 "   a c t i v e = " t r u e "   e n t i t y I d = " a 6 2 e 8 9 e b - 1 5 e 9 - 4 4 a b - 9 3 0 0 - 1 9 5 4 e 5 c 4 6 4 8 b "   f i e l d I d = " 8 1 e 9 2 d 9 c - b 5 8 3 - 4 e 1 1 - a c a 5 - 6 4 2 d 8 c a e 8 1 5 7 "   p a r e n t I d = " 0 0 0 0 0 0 0 0 - 0 0 0 0 - 0 0 0 0 - 0 0 0 0 - 0 0 0 0 0 0 0 0 0 0 0 0 "   l e v e l O r d e r = " 1 0 0 "   c o n t r o l T y p e = " p l a i n T e x t "   c o n t r o l E d i t T y p e = " i n l i n e "   e n c l o s i n g B o o k m a r k = " f a l s e "   f o r m a t = " I F ( { T h e m e . C o v e r T y p e } = & q u o t ; S t o c k & q u o t ; , I F N O T E M P T Y ( { L e g e n d s . S e l e c t e d V a l u e } , & # x A ; { L e g e n d s . S e l e c t e d V a l u e } , & q u o t ;   & q u o t ; ) , & q u o t ;   & q u o t ; ) "   f o r m a t E v a l u a t o r T y p e = " e x p r e s s i o n "   t e x t C a s e = " i g n o r e C a s e "   r e m o v e C o n t r o l = " f a l s e "   i g n o r e F o r m a t I f E m p t y = " f a l s e " >  
             < p a r a m e t e r s >  
                 < p a r a m e t e r   i d = " 5 9 8 2 8 d 8 d - 6 d 1 3 - 4 c 5 6 - 9 a 9 1 - c e e c c 0 4 9 0 7 c a "   n a m e = " D e l e t e   i f   e m p t y "   t y p e = " S y s t e m . B o o l e a n ,   m s c o r l i b ,   V e r s i o n = 4 . 0 . 0 . 0 ,   C u l t u r e = n e u t r a l ,   P u b l i c K e y T o k e n = b 7 7 a 5 c 5 6 1 9 3 4 e 0 8 9 "   o r d e r = " 9 9 9 "   k e y = " d e l e t e I f E m p t y "   v a l u e = " F a l s e "   g r o u p O r d e r = " - 1 "   i s G e n e r a t e d = " f a l s e " / >  
                 < p a r a m e t e r   i d = " 6 a 8 1 4 e 0 8 - e 3 a 2 - 4 9 0 b - 9 4 a 5 - 1 4 0 3 b e 9 a 7 1 4 5 "   n a m e = " F i e l d   i n d e x "   t y p e = " S y s t e m . I n t 3 2 ,   m s c o r l i b ,   V e r s i o n = 4 . 0 . 0 . 0 ,   C u l t u r e = n e u t r a l ,   P u b l i c K e y T o k e n = b 7 7 a 5 c 5 6 1 9 3 4 e 0 8 9 "   o r d e r = " 9 9 9 "   k e y = " i n d e x "   v a l u e = " "   g r o u p O r d e r = " - 1 "   i s G e n e r a t e d = " f a l s e " / >  
                 < p a r a m e t e r   i d = " f 6 5 8 a e 7 0 - f e a 6 - 4 4 2 5 - 8 8 2 4 - c 2 6 2 6 e 1 6 b f 3 b "   n a m e = " F o r m a t   X M L   c o n t e n t "   t y p e = " S y s t e m . B o o l e a n ,   m s c o r l i b ,   V e r s i o n = 4 . 0 . 0 . 0 ,   C u l t u r e = n e u t r a l ,   P u b l i c K e y T o k e n = b 7 7 a 5 c 5 6 1 9 3 4 e 0 8 9 "   o r d e r = " 9 9 9 "   k e y = " f o r m a t X m l C o n t e n t "   v a l u e = " F a l s e "   g r o u p O r d e r = " - 1 "   i s G e n e r a t e d = " f a l s e " / >  
                 < p a r a m e t e r   i d = " b 7 1 a a 7 1 7 - 0 f 0 c - 4 8 d 0 - b e 9 6 - 9 2 f c 9 9 b d 4 c 9 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9 c f d 0 d 5 5 - 2 f c 5 - 4 c 9 f - 8 0 c 0 - 1 6 1 8 c 7 b 3 5 e 4 5 "   n a m e = " P a r e n t   f i e l d   i n d e x "   t y p e = " S y s t e m . I n t 3 2 ,   m s c o r l i b ,   V e r s i o n = 4 . 0 . 0 . 0 ,   C u l t u r e = n e u t r a l ,   P u b l i c K e y T o k e n = b 7 7 a 5 c 5 6 1 9 3 4 e 0 8 9 "   o r d e r = " 9 9 9 "   k e y = " p a r e n t I n d e x "   v a l u e = " "   g r o u p O r d e r = " - 1 "   i s G e n e r a t e d = " f a l s e " / >  
             < / p a r a m e t e r s >  
         < / c o n t e n t C o n t r o l >  
         < c o n t e n t C o n t r o l   i d = " 2 5 a b c 9 f 5 - 7 d e 9 - 4 c 5 e - 8 f f b - 6 8 9 5 3 c 7 1 6 6 e 6 "   n a m e = " 1 . 2   W o r d m a r k   S e c o n d a r y C h a r c o a l " 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q u o t ; _ C h a r c o a l . p n g & q u o t ; , & q u o t ; & q u o t ; ) ) & # x A ; "   f o r m a t E v a l u a t o r T y p e = " e x p r e s s i o n "   t e x t C a s e = " i g n o r e C a s e "   r e m o v e C o n t r o l = " f a l s e "   i g n o r e F o r m a t I f E m p t y = " f a l s e " >  
             < p a r a m e t e r s >  
                 < p a r a m e t e r   i d = " e a 2 1 9 c d 9 - 4 d e 8 - 4 e 7 c - b 1 3 f - 6 0 8 2 4 0 2 6 b 6 6 d "   n a m e = " U n i t   t y p e "   t y p e = " I p h e l i o n . O u t l i n e . C o r e . E n t i t i e s . U n i t T y p e ,   I p h e l i o n . O u t l i n e . C o r e ,   V e r s i o n = 1 . 8 . 5 . 3 0 ,   C u l t u r e = n e u t r a l ,   P u b l i c K e y T o k e n = n u l l "   o r d e r = " 1 "   k e y = " u n i t T y p e T y p e "   v a l u e = " M i l i m e t e r s "   g r o u p = " S i z e "   g r o u p O r d e r = " - 1 "   i s G e n e r a t e d = " f a l s e " / >  
                 < p a r a m e t e r   i d = " d e c 6 d d 4 1 - 9 5 a b - 4 d e b - 8 f f e - 8 7 b 0 3 7 9 a 7 a 6 a "   n a m e = " Z   o r d e r "   t y p e = " I p h e l i o n . O u t l i n e . P o w e r P o i n t . R e n d e r e r s . Z O r d e r ,   I p h e l i o n . O u t l i n e . P o w e r P o i n t ,   V e r s i o n = 1 . 8 . 5 . 3 0 ,   C u l t u r e = n e u t r a l ,   P u b l i c K e y T o k e n = n u l l "   o r d e r = " 4 "   k e y = " z O r d e r "   v a l u e = " N o n e "   g r o u p = " P o s i t i o n "   g r o u p O r d e r = " - 1 "   i s G e n e r a t e d = " f a l s e " / >  
                 < p a r a m e t e r   i d = " 3 6 c 7 7 2 9 c - 8 7 1 7 - 4 e a 5 - 9 0 a c - 1 1 3 7 3 e 3 e e 1 7 d "   n a m e = " C r o p   t y p e "   t y p e = " I p h e l i o n . O u t l i n e . P o w e r P o i n t . R e n d e r e r s . C r o p T y p e ,   I p h e l i o n . O u t l i n e . P o w e r P o i n t ,   V e r s i o n = 1 . 8 . 5 . 3 0 ,   C u l t u r e = n e u t r a l ,   P u b l i c K e y T o k e n = n u l l "   o r d e r = " 9 9 9 "   k e y = " c r o p T y p e "   v a l u e = " N o n e "   g r o u p O r d e r = " - 1 "   i s G e n e r a t e d = " f a l s e " / >  
                 < p a r a m e t e r   i d = " c 0 a 6 8 1 d b - 2 9 4 2 - 4 9 6 a - 8 3 0 9 - 8 c 8 0 a e f 8 3 6 8 c "   n a m e = " D e l e t e   i f   e m p t y "   t y p e = " S y s t e m . B o o l e a n ,   m s c o r l i b ,   V e r s i o n = 4 . 0 . 0 . 0 ,   C u l t u r e = n e u t r a l ,   P u b l i c K e y T o k e n = b 7 7 a 5 c 5 6 1 9 3 4 e 0 8 9 "   o r d e r = " 9 9 9 "   k e y = " d e l e t e I f E m p t y "   v a l u e = " F a l s e "   g r o u p O r d e r = " - 1 "   i s G e n e r a t e d = " f a l s e " / >  
                 < p a r a m e t e r   i d = " 7 0 c b e e 9 7 - a 4 3 5 - 4 8 a a - 8 2 f 3 - b f 8 8 6 d 4 5 1 d 0 9 "   n a m e = " F i e l d   i n d e x "   t y p e = " S y s t e m . I n t 3 2 ,   m s c o r l i b ,   V e r s i o n = 4 . 0 . 0 . 0 ,   C u l t u r e = n e u t r a l ,   P u b l i c K e y T o k e n = b 7 7 a 5 c 5 6 1 9 3 4 e 0 8 9 "   o r d e r = " 9 9 9 "   k e y = " i n d e x "   v a l u e = " "   g r o u p O r d e r = " - 1 "   i s G e n e r a t e d = " f a l s e " / >  
                 < p a r a m e t e r   i d = " 3 8 4 7 7 9 7 c - e 4 7 1 - 4 c 4 1 - 8 4 8 7 - e 5 b d 7 2 1 f 4 f 0 0 "   n a m e = " H e i g h t "   t y p e = " S y s t e m . S i n g l e ,   m s c o r l i b ,   V e r s i o n = 4 . 0 . 0 . 0 ,   C u l t u r e = n e u t r a l ,   P u b l i c K e y T o k e n = b 7 7 a 5 c 5 6 1 9 3 4 e 0 8 9 "   o r d e r = " 9 9 9 "   k e y = " h e i g h t "   v a l u e = " 0 "   g r o u p = " S i z e "   g r o u p O r d e r = " - 1 "   i s G e n e r a t e d = " t r u e " / >  
                 < p a r a m e t e r   i d = " 5 9 2 a f f 1 c - 0 6 8 5 - 4 a a 8 - a 1 e 3 - 3 c 8 6 7 6 1 8 e f c f "   n a m e = " L o c k   a s p e c t   r a t i o "   t y p e = " S y s t e m . B o o l e a n ,   m s c o r l i b ,   V e r s i o n = 4 . 0 . 0 . 0 ,   C u l t u r e = n e u t r a l ,   P u b l i c K e y T o k e n = b 7 7 a 5 c 5 6 1 9 3 4 e 0 8 9 "   o r d e r = " 9 9 9 "   k e y = " l o c k A s p e c t R a t i o "   v a l u e = " T r u e "   g r o u p O r d e r = " - 1 "   i s G e n e r a t e d = " f a l s e " / >  
                 < p a r a m e t e r   i d = " f 9 6 f f 9 b c - 7 6 6 e - 4 e 7 f - 9 d 0 5 - a 1 2 4 7 a 7 3 0 c 2 0 "   n a m e = " R e t a i n   s h a p e   s e t t i n g s "   t y p e = " S y s t e m . B o o l e a n ,   m s c o r l i b ,   V e r s i o n = 4 . 0 . 0 . 0 ,   C u l t u r e = n e u t r a l ,   P u b l i c K e y T o k e n = b 7 7 a 5 c 5 6 1 9 3 4 e 0 8 9 "   o r d e r = " 9 9 9 "   k e y = " r e t a i n S h a p e S e t t i n g s "   v a l u e = " F a l s e "   g r o u p O r d e r = " - 1 "   i s G e n e r a t e d = " f a l s e " / >  
                 < p a r a m e t e r   i d = " 8 9 7 1 3 d 4 7 - e 1 6 b - 4 4 7 5 - b 0 3 c - f f 4 d c d 8 6 7 6 5 0 "   n a m e = " W i d t h "   t y p e = " S y s t e m . S i n g l e ,   m s c o r l i b ,   V e r s i o n = 4 . 0 . 0 . 0 ,   C u l t u r e = n e u t r a l ,   P u b l i c K e y T o k e n = b 7 7 a 5 c 5 6 1 9 3 4 e 0 8 9 "   o r d e r = " 9 9 9 "   k e y = " w i d t h "   v a l u e = " 2 7 . 5 "   g r o u p = " S i z e "   g r o u p O r d e r = " - 1 "   i s G e n e r a t e d = " t r u e " / >  
             < / p a r a m e t e r s >  
         < / c o n t e n t C o n t r o l >  
         < c o n t e n t C o n t r o l   i d = " b 2 3 a 8 4 6 f - 4 0 4 e - 4 5 b a - a 9 1 7 - 6 5 c 0 9 7 3 6 f 7 9 3 "   n a m e = " 1 . 3   W o r d m a r k   A l t e r n a t i v e T h e m e " 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T h e m e . W o r d m a r k C o l o u r }   & a m p ;   & q u o t ; . p n g & q u o t ; , & q u o t ; & q u o t ; ) , & # x A ;                       I F ( O R ( { O f f i c e . R e f e r e n c e } = & q u o t ; W A V E & q u o t ; , { O f f i c e . R e f e r e n c e } = & q u o t ; S O L U & q u o t ; ) , { L a b e l s . F i l e   P a t h   -   P i t c h   L o c a l }   & a m p ;   & q u o t ; W o r d m a r k s \ W o r d m a r k _ & q u o t ;   & a m p ;   { T h e m e . W o r d m a r k }   & a m p ;   { T h e m e . W o r d m a r k C o l o u r }   & a m p ;   & q u o t ; . p n g & q u o t ; , & q u o t ; & q u o t ; ) & # x A ; ) & # x A ; "   f o r m a t E v a l u a t o r T y p e = " e x p r e s s i o n "   t e x t C a s e = " i g n o r e C a s e "   r e m o v e C o n t r o l = " f a l s e "   i g n o r e F o r m a t I f E m p t y = " f a l s e " >  
             < p a r a m e t e r s >  
                 < p a r a m e t e r   i d = " d 4 2 b e a d 2 - f 9 e e - 4 f f 7 - 9 2 b 7 - a 3 f b 3 6 8 1 7 1 2 8 "   n a m e = " U n i t   t y p e "   t y p e = " I p h e l i o n . O u t l i n e . C o r e . E n t i t i e s . U n i t T y p e ,   I p h e l i o n . O u t l i n e . C o r e ,   V e r s i o n = 1 . 8 . 5 . 3 0 ,   C u l t u r e = n e u t r a l ,   P u b l i c K e y T o k e n = n u l l "   o r d e r = " 1 "   k e y = " u n i t T y p e T y p e "   v a l u e = " C e n t i m e t e r s "   g r o u p = " S i z e "   g r o u p O r d e r = " - 1 "   i s G e n e r a t e d = " f a l s e " / >  
                 < p a r a m e t e r   i d = " 5 6 0 0 5 7 4 e - 8 d e 5 - 4 4 d 3 - 9 8 6 f - 6 2 d 5 1 b b d 9 a 4 7 "   n a m e = " Z   o r d e r "   t y p e = " I p h e l i o n . O u t l i n e . P o w e r P o i n t . R e n d e r e r s . Z O r d e r ,   I p h e l i o n . O u t l i n e . P o w e r P o i n t ,   V e r s i o n = 1 . 8 . 5 . 3 0 ,   C u l t u r e = n e u t r a l ,   P u b l i c K e y T o k e n = n u l l "   o r d e r = " 4 "   k e y = " z O r d e r "   v a l u e = " N o n e "   g r o u p = " P o s i t i o n "   g r o u p O r d e r = " - 1 "   i s G e n e r a t e d = " f a l s e " / >  
                 < p a r a m e t e r   i d = " 5 7 5 3 3 7 b b - 4 c 6 1 - 4 b 6 3 - 8 2 b 4 - 3 a 4 a d 7 8 f b 5 9 9 "   n a m e = " C r o p   t y p e "   t y p e = " I p h e l i o n . O u t l i n e . P o w e r P o i n t . R e n d e r e r s . C r o p T y p e ,   I p h e l i o n . O u t l i n e . P o w e r P o i n t ,   V e r s i o n = 1 . 8 . 5 . 3 0 ,   C u l t u r e = n e u t r a l ,   P u b l i c K e y T o k e n = n u l l "   o r d e r = " 9 9 9 "   k e y = " c r o p T y p e "   v a l u e = " N o n e "   g r o u p O r d e r = " - 1 "   i s G e n e r a t e d = " f a l s e " / >  
                 < p a r a m e t e r   i d = " 4 9 5 3 9 b 9 e - e 9 2 9 - 4 5 5 9 - 8 c 4 6 - e 1 8 8 f 3 6 5 3 4 e 1 "   n a m e = " D e l e t e   i f   e m p t y "   t y p e = " S y s t e m . B o o l e a n ,   m s c o r l i b ,   V e r s i o n = 4 . 0 . 0 . 0 ,   C u l t u r e = n e u t r a l ,   P u b l i c K e y T o k e n = b 7 7 a 5 c 5 6 1 9 3 4 e 0 8 9 "   o r d e r = " 9 9 9 "   k e y = " d e l e t e I f E m p t y "   v a l u e = " F a l s e "   g r o u p O r d e r = " - 1 "   i s G e n e r a t e d = " f a l s e " / >  
                 < p a r a m e t e r   i d = " 5 c 2 f b 9 4 7 - 4 9 2 3 - 4 a 7 7 - 9 f 2 2 - 7 5 3 0 8 0 1 1 c 5 d c "   n a m e = " F i e l d   i n d e x "   t y p e = " S y s t e m . I n t 3 2 ,   m s c o r l i b ,   V e r s i o n = 4 . 0 . 0 . 0 ,   C u l t u r e = n e u t r a l ,   P u b l i c K e y T o k e n = b 7 7 a 5 c 5 6 1 9 3 4 e 0 8 9 "   o r d e r = " 9 9 9 "   k e y = " i n d e x "   v a l u e = " "   g r o u p O r d e r = " - 1 "   i s G e n e r a t e d = " f a l s e " / >  
                 < p a r a m e t e r   i d = " b a a 3 a a a f - 3 7 5 b - 4 9 5 e - 9 5 f b - 4 c 6 d 9 8 1 c 2 2 8 3 "   n a m e = " H e i g h t "   t y p e = " S y s t e m . S i n g l e ,   m s c o r l i b ,   V e r s i o n = 4 . 0 . 0 . 0 ,   C u l t u r e = n e u t r a l ,   P u b l i c K e y T o k e n = b 7 7 a 5 c 5 6 1 9 3 4 e 0 8 9 "   o r d e r = " 9 9 9 "   k e y = " h e i g h t "   v a l u e = " 0 "   g r o u p = " S i z e "   g r o u p O r d e r = " - 1 "   i s G e n e r a t e d = " t r u e " / >  
                 < p a r a m e t e r   i d = " 1 0 b 0 c c 7 1 - 5 b 4 7 - 4 6 1 2 - 9 d 7 4 - 2 0 2 5 7 c 1 0 e 7 a 9 "   n a m e = " L o c k   a s p e c t   r a t i o "   t y p e = " S y s t e m . B o o l e a n ,   m s c o r l i b ,   V e r s i o n = 4 . 0 . 0 . 0 ,   C u l t u r e = n e u t r a l ,   P u b l i c K e y T o k e n = b 7 7 a 5 c 5 6 1 9 3 4 e 0 8 9 "   o r d e r = " 9 9 9 "   k e y = " l o c k A s p e c t R a t i o "   v a l u e = " T r u e "   g r o u p O r d e r = " - 1 "   i s G e n e r a t e d = " f a l s e " / >  
                 < p a r a m e t e r   i d = " 9 1 7 f 8 2 d 0 - b 2 b e - 4 c 5 c - b c b c - e 0 9 c 3 8 4 9 a 6 1 0 "   n a m e = " R e t a i n   s h a p e   s e t t i n g s "   t y p e = " S y s t e m . B o o l e a n ,   m s c o r l i b ,   V e r s i o n = 4 . 0 . 0 . 0 ,   C u l t u r e = n e u t r a l ,   P u b l i c K e y T o k e n = b 7 7 a 5 c 5 6 1 9 3 4 e 0 8 9 "   o r d e r = " 9 9 9 "   k e y = " r e t a i n S h a p e S e t t i n g s "   v a l u e = " F a l s e "   g r o u p O r d e r = " - 1 "   i s G e n e r a t e d = " f a l s e " / >  
                 < p a r a m e t e r   i d = " f 5 6 2 3 f 1 a - 5 1 a e - 4 7 c f - a e d b - d e 3 1 5 2 6 6 3 7 7 b "   n a m e = " W i d t h "   t y p e = " S y s t e m . S i n g l e ,   m s c o r l i b ,   V e r s i o n = 4 . 0 . 0 . 0 ,   C u l t u r e = n e u t r a l ,   P u b l i c K e y T o k e n = b 7 7 a 5 c 5 6 1 9 3 4 e 0 8 9 "   o r d e r = " 9 9 9 "   k e y = " w i d t h "   v a l u e = " 0 "   g r o u p = " S i z e "   g r o u p O r d e r = " - 1 "   i s G e n e r a t e d = " t r u e " / >  
             < / p a r a m e t e r s >  
         < / c o n t e n t C o n t r o l >  
         < c o n t e n t C o n t r o l   i d = " 6 1 6 3 3 c 8 c - 4 2 d 4 - 4 5 7 5 - a b a 4 - 1 c 1 a 4 a c b 2 2 d b "   n a m e = " 1 . 1   W o r d m a r k 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q u o t ; _ W h i t e & q u o t ;   & a m p ;   & q u o t ; . p n g & q u o t ; ) & # x A ; ) ) "   f o r m a t E v a l u a t o r T y p e = " e x p r e s s i o n "   t e x t C a s e = " i g n o r e C a s e "   r e m o v e C o n t r o l = " f a l s e "   i g n o r e F o r m a t I f E m p t y = " f a l s e " >  
             < p a r a m e t e r s >  
                 < p a r a m e t e r   i d = " 7 4 3 9 c e e d - 0 2 a 7 - 4 3 3 2 - a c c 7 - 3 8 4 0 3 5 5 e d c b 4 "   n a m e = " U n i t   t y p e "   t y p e = " I p h e l i o n . O u t l i n e . C o r e . E n t i t i e s . U n i t T y p e ,   I p h e l i o n . O u t l i n e . C o r e ,   V e r s i o n = 1 . 8 . 5 . 3 0 ,   C u l t u r e = n e u t r a l ,   P u b l i c K e y T o k e n = n u l l "   o r d e r = " 1 "   k e y = " u n i t T y p e T y p e "   v a l u e = " M i l i m e t e r s "   g r o u p = " S i z e "   g r o u p O r d e r = " - 1 "   i s G e n e r a t e d = " f a l s e " / >  
                 < p a r a m e t e r   i d = " a 8 3 f e 0 8 8 - 5 c 1 1 - 4 8 0 1 - a e 1 f - 7 8 b 7 f 3 0 8 4 f a e "   n a m e = " Z   o r d e r "   t y p e = " I p h e l i o n . O u t l i n e . P o w e r P o i n t . R e n d e r e r s . Z O r d e r ,   I p h e l i o n . O u t l i n e . P o w e r P o i n t ,   V e r s i o n = 1 . 8 . 5 . 3 0 ,   C u l t u r e = n e u t r a l ,   P u b l i c K e y T o k e n = n u l l "   o r d e r = " 4 "   k e y = " z O r d e r "   v a l u e = " N o n e "   g r o u p = " P o s i t i o n "   g r o u p O r d e r = " - 1 "   i s G e n e r a t e d = " f a l s e " / >  
                 < p a r a m e t e r   i d = " 1 9 6 a 7 7 4 0 - e 6 1 6 - 4 9 2 8 - b c 1 2 - d c 3 4 a e 5 d 0 2 9 b "   n a m e = " C r o p   t y p e "   t y p e = " I p h e l i o n . O u t l i n e . P o w e r P o i n t . R e n d e r e r s . C r o p T y p e ,   I p h e l i o n . O u t l i n e . P o w e r P o i n t ,   V e r s i o n = 1 . 8 . 5 . 3 0 ,   C u l t u r e = n e u t r a l ,   P u b l i c K e y T o k e n = n u l l "   o r d e r = " 9 9 9 "   k e y = " c r o p T y p e "   v a l u e = " N o n e "   g r o u p O r d e r = " - 1 "   i s G e n e r a t e d = " f a l s e " / >  
                 < p a r a m e t e r   i d = " 5 0 8 a a 5 7 8 - 9 3 c e - 4 2 8 4 - a 9 f b - 7 8 3 5 e 7 e 3 3 d 1 6 "   n a m e = " D e l e t e   i f   e m p t y "   t y p e = " S y s t e m . B o o l e a n ,   m s c o r l i b ,   V e r s i o n = 4 . 0 . 0 . 0 ,   C u l t u r e = n e u t r a l ,   P u b l i c K e y T o k e n = b 7 7 a 5 c 5 6 1 9 3 4 e 0 8 9 "   o r d e r = " 9 9 9 "   k e y = " d e l e t e I f E m p t y "   v a l u e = " F a l s e "   g r o u p O r d e r = " - 1 "   i s G e n e r a t e d = " f a l s e " / >  
                 < p a r a m e t e r   i d = " e 2 0 a d 0 1 2 - 9 6 b f - 4 2 b 4 - 8 7 0 b - a b f 1 7 5 3 8 f d 4 2 "   n a m e = " F i e l d   i n d e x "   t y p e = " S y s t e m . I n t 3 2 ,   m s c o r l i b ,   V e r s i o n = 4 . 0 . 0 . 0 ,   C u l t u r e = n e u t r a l ,   P u b l i c K e y T o k e n = b 7 7 a 5 c 5 6 1 9 3 4 e 0 8 9 "   o r d e r = " 9 9 9 "   k e y = " i n d e x "   v a l u e = " "   g r o u p O r d e r = " - 1 "   i s G e n e r a t e d = " f a l s e " / >  
                 < p a r a m e t e r   i d = " c e a 4 6 f 5 4 - a 6 0 b - 4 a 2 4 - 8 c 5 3 - 8 5 9 d f 7 8 e 2 c 3 0 "   n a m e = " H e i g h t "   t y p e = " S y s t e m . S i n g l e ,   m s c o r l i b ,   V e r s i o n = 4 . 0 . 0 . 0 ,   C u l t u r e = n e u t r a l ,   P u b l i c K e y T o k e n = b 7 7 a 5 c 5 6 1 9 3 4 e 0 8 9 "   o r d e r = " 9 9 9 "   k e y = " h e i g h t "   v a l u e = " 0 "   g r o u p = " S i z e "   g r o u p O r d e r = " - 1 "   i s G e n e r a t e d = " t r u e " / >  
                 < p a r a m e t e r   i d = " 6 f 7 d b 5 3 8 - b 0 8 7 - 4 b 5 5 - b 4 2 a - 6 e d 1 e 6 8 a 8 9 5 a "   n a m e = " L o c k   a s p e c t   r a t i o "   t y p e = " S y s t e m . B o o l e a n ,   m s c o r l i b ,   V e r s i o n = 4 . 0 . 0 . 0 ,   C u l t u r e = n e u t r a l ,   P u b l i c K e y T o k e n = b 7 7 a 5 c 5 6 1 9 3 4 e 0 8 9 "   o r d e r = " 9 9 9 "   k e y = " l o c k A s p e c t R a t i o "   v a l u e = " T r u e "   g r o u p O r d e r = " - 1 "   i s G e n e r a t e d = " f a l s e " / >  
                 < p a r a m e t e r   i d = " 2 2 9 d 2 e 1 e - 9 1 7 a - 4 e 4 5 - a 1 8 9 - e e 6 3 2 8 4 5 a 6 7 7 "   n a m e = " R e t a i n   s h a p e   s e t t i n g s "   t y p e = " S y s t e m . B o o l e a n ,   m s c o r l i b ,   V e r s i o n = 4 . 0 . 0 . 0 ,   C u l t u r e = n e u t r a l ,   P u b l i c K e y T o k e n = b 7 7 a 5 c 5 6 1 9 3 4 e 0 8 9 "   o r d e r = " 9 9 9 "   k e y = " r e t a i n S h a p e S e t t i n g s "   v a l u e = " F a l s e "   g r o u p O r d e r = " - 1 "   i s G e n e r a t e d = " f a l s e " / >  
                 < p a r a m e t e r   i d = " 0 e f f e b c e - d 7 b d - 4 4 9 4 - 8 7 e 7 - f 8 f 8 f 9 8 b c 7 a 9 "   n a m e = " W i d t h "   t y p e = " S y s t e m . S i n g l e ,   m s c o r l i b ,   V e r s i o n = 4 . 0 . 0 . 0 ,   C u l t u r e = n e u t r a l ,   P u b l i c K e y T o k e n = b 7 7 a 5 c 5 6 1 9 3 4 e 0 8 9 "   o r d e r = " 9 9 9 "   k e y = " w i d t h "   v a l u e = " 3 0 "   g r o u p = " S i z e "   g r o u p O r d e r = " - 1 "   i s G e n e r a t e d = " t r u e " / >  
             < / p a r a m e t e r s >  
         < / c o n t e n t C o n t r o l >  
         < c o n t e n t C o n t r o l   i d = " 7 d e 5 d 3 1 1 - 1 d e 3 - 4 9 4 2 - b e 1 6 - 5 3 2 d b e 2 c 8 f b 5 "   n a m e = " C o u n t r y . D i s c l a i m e r . F i r m   D B 2 "   a s s e m b l y = " I p h e l i o n . O u t l i n e . P o w e r P o i n t . d l l "   t y p e = " I p h e l i o n . O u t l i n e . P o w e r P o i n t . R e n d e r e r s . T e x t R e n d e r e r "   o r d e r = " 2 "   a c t i v e = " t r u e "   e n t i t y I d = " 7 c b 9 6 0 b 3 - 2 8 b c - 4 1 e 3 - 8 a d 4 - e 0 5 b 5 8 3 a 6 8 4 b "   f i e l d I d = " 5 2 b b c a 4 a - 8 a 5 b - 4 f 9 e - 8 2 4 0 - 2 7 d 9 1 f e 3 7 3 3 2 "   p a r e n t I d = " 0 0 0 0 0 0 0 0 - 0 0 0 0 - 0 0 0 0 - 0 0 0 0 - 0 0 0 0 0 0 0 0 0 0 0 0 "   l e v e l O r d e r = " 1 0 0 "   c o n t r o l T y p e = " p l a i n T e x t "   c o n t r o l E d i t T y p e = " i n l i n e "   e n c l o s i n g B o o k m a r k = " f a l s e "   f o r m a t = " { O f f i c e . O f f i c e   U R L }   & a m p ;   & # x A ; C H A R ( 1 3 )   & a m p ; & # x A ; I F ( { T h e m e . A l t e r n a t i v e } = & q u o t ; T r u e & q u o t ; , & # x A ; { L a b e l s . S o l u t i o n s   d i s c l a i m e r } , & # x A ; I F ( & # x A ;   I F N O T E M P T Y ( & # x A ;     { O f f i c e . D i s c l a i m e r . F i r m   D B 2 } , & # x A ;     { O f f i c e . D i s c l a i m e r . F i r m   D B 2 } , & # x A ;     { C o u n t r y . D i s c l a i m e r . F i r m   D B 2 } ) = & q u o t ;   & q u o t ; , & # x A ;     & q u o t ; & q u o t ; ,   & # x A ;   & # x A ;   I F N O T E M P T Y ( & # x A ;     { O f f i c e . D i s c l a i m e r . F i r m   D B 2 } , & # x A ;     { O f f i c e . D i s c l a i m e r . F i r m   D B 2 } , & # x A ;     { C o u n t r y . D i s c l a i m e r . F i r m   D B 2 } & # x A ;     ) & # x A ; ) & # x A ; & # x A ; & a m p ;   C H A R ( 1 3 )   & a m p ; & # x A ; & # x A ; I F ( & # x A ;   I F N O T E M P T Y ( & # x A ;     { O f f i c e . D i s c l a i m e r . F i r m } , & # x A ;     { O f f i c e . D i s c l a i m e r . F i r m } , & # x A ;     { C o u n t r y . D i s c l a i m e r . F i r m } ) = & q u o t ;   & q u o t ; , & # x A ;     & q u o t ; & q u o t ; ,   & # x A ;   & # x A ;   I F N O T E M P T Y ( & # x A ;     { O f f i c e . D i s c l a i m e r . F i r m } , & # x A ;     { O f f i c e . D i s c l a i m e r . F i r m } , & # x A ;     { C o u n t r y . D i s c l a i m e r . F i r m } & # x A ;     ) & # x A ; ) ) & # x A ; "   f o r m a t E v a l u a t o r T y p e = " e x p r e s s i o n "   t e x t C a s e = " i g n o r e C a s e "   r e m o v e C o n t r o l = " f a l s e "   i g n o r e F o r m a t I f E m p t y = " f a l s e " >  
             < p a r a m e t e r s >  
                 < p a r a m e t e r   i d = " 3 7 f 4 e 5 1 f - a e 2 5 - 4 5 7 0 - b f e 2 - 1 8 8 4 9 6 b 8 8 4 7 5 "   n a m e = " D e l e t e   i f   e m p t y "   t y p e = " S y s t e m . B o o l e a n ,   m s c o r l i b ,   V e r s i o n = 4 . 0 . 0 . 0 ,   C u l t u r e = n e u t r a l ,   P u b l i c K e y T o k e n = b 7 7 a 5 c 5 6 1 9 3 4 e 0 8 9 "   o r d e r = " 9 9 9 "   k e y = " d e l e t e I f E m p t y "   v a l u e = " F a l s e "   g r o u p O r d e r = " - 1 "   i s G e n e r a t e d = " f a l s e " / >  
                 < p a r a m e t e r   i d = " 6 0 3 6 2 c 5 4 - 6 b d f - 4 5 7 2 - a e d 6 - 7 f f 5 5 1 4 2 6 5 6 2 "   n a m e = " F i e l d   i n d e x "   t y p e = " S y s t e m . I n t 3 2 ,   m s c o r l i b ,   V e r s i o n = 4 . 0 . 0 . 0 ,   C u l t u r e = n e u t r a l ,   P u b l i c K e y T o k e n = b 7 7 a 5 c 5 6 1 9 3 4 e 0 8 9 "   o r d e r = " 9 9 9 "   k e y = " i n d e x "   v a l u e = " "   g r o u p O r d e r = " - 1 "   i s G e n e r a t e d = " f a l s e " / >  
                 < p a r a m e t e r   i d = " 0 3 b d 4 e 6 2 - e e 8 f - 4 4 9 8 - 8 a f 4 - 9 7 a c f 6 3 3 2 4 7 5 "   n a m e = " F o r m a t   X M L   c o n t e n t "   t y p e = " S y s t e m . B o o l e a n ,   m s c o r l i b ,   V e r s i o n = 4 . 0 . 0 . 0 ,   C u l t u r e = n e u t r a l ,   P u b l i c K e y T o k e n = b 7 7 a 5 c 5 6 1 9 3 4 e 0 8 9 "   o r d e r = " 9 9 9 "   k e y = " f o r m a t X m l C o n t e n t "   v a l u e = " F a l s e "   g r o u p O r d e r = " - 1 "   i s G e n e r a t e d = " f a l s e " / >  
                 < p a r a m e t e r   i d = " 3 5 0 3 b d 2 7 - 3 3 3 e - 4 c f 1 - b c a b - 3 f 3 b e 8 1 8 3 e f 3 " 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8 c 2 7 0 5 2 e - 4 5 f 0 - 4 6 f d - a 6 b 5 - b 1 c d 7 a 1 1 f 2 d d "   n a m e = " P a r e n t   f i e l d   i n d e x "   t y p e = " S y s t e m . I n t 3 2 ,   m s c o r l i b ,   V e r s i o n = 4 . 0 . 0 . 0 ,   C u l t u r e = n e u t r a l ,   P u b l i c K e y T o k e n = b 7 7 a 5 c 5 6 1 9 3 4 e 0 8 9 "   o r d e r = " 9 9 9 "   k e y = " p a r e n t I n d e x "   v a l u e = " "   g r o u p O r d e r = " - 1 "   i s G e n e r a t e d = " f a l s e " / >  
             < / p a r a m e t e r s >  
         < / c o n t e n t C o n t r o l >  
         < c o n t e n t C o n t r o l   i d = " e 7 4 d c a d 2 - 9 2 c d - 4 1 b 0 - 9 4 d 6 - 7 7 a a a e 9 8 1 2 c 8 "   n a m e = " 1 . 1   W o r d m a r k C h a r c o 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q u o t ; _ C h a r c o a l & q u o t ;   & a m p ;   & q u o t ; . p n g & q u o t ; ) & # x A ; ) ) "   f o r m a t E v a l u a t o r T y p e = " e x p r e s s i o n "   t e x t C a s e = " i g n o r e C a s e "   r e m o v e C o n t r o l = " f a l s e "   i g n o r e F o r m a t I f E m p t y = " f a l s e " >  
             < p a r a m e t e r s >  
                 < p a r a m e t e r   i d = " 1 4 8 d 8 7 c 5 - d d 5 3 - 4 6 8 d - a 6 e 9 - 8 8 7 a a 5 6 f 5 e 4 c "   n a m e = " U n i t   t y p e "   t y p e = " I p h e l i o n . O u t l i n e . C o r e . E n t i t i e s . U n i t T y p e ,   I p h e l i o n . O u t l i n e . C o r e ,   V e r s i o n = 1 . 8 . 5 . 3 0 ,   C u l t u r e = n e u t r a l ,   P u b l i c K e y T o k e n = n u l l "   o r d e r = " 1 "   k e y = " u n i t T y p e T y p e "   v a l u e = " M i l i m e t e r s "   g r o u p = " S i z e "   g r o u p O r d e r = " - 1 "   i s G e n e r a t e d = " f a l s e " / >  
                 < p a r a m e t e r   i d = " 2 c 1 8 f 1 9 4 - f 7 2 5 - 4 e d e - a b 9 6 - a 9 b 7 3 a 0 d 0 7 0 d "   n a m e = " Z   o r d e r "   t y p e = " I p h e l i o n . O u t l i n e . P o w e r P o i n t . R e n d e r e r s . Z O r d e r ,   I p h e l i o n . O u t l i n e . P o w e r P o i n t ,   V e r s i o n = 1 . 8 . 5 . 3 0 ,   C u l t u r e = n e u t r a l ,   P u b l i c K e y T o k e n = n u l l "   o r d e r = " 4 "   k e y = " z O r d e r "   v a l u e = " N o n e "   g r o u p = " P o s i t i o n "   g r o u p O r d e r = " - 1 "   i s G e n e r a t e d = " f a l s e " / >  
                 < p a r a m e t e r   i d = " e 9 d 9 5 2 5 e - 3 e c c - 4 e 8 c - b a 3 e - 1 6 1 b 3 d c c a 4 0 a "   n a m e = " C r o p   t y p e "   t y p e = " I p h e l i o n . O u t l i n e . P o w e r P o i n t . R e n d e r e r s . C r o p T y p e ,   I p h e l i o n . O u t l i n e . P o w e r P o i n t ,   V e r s i o n = 1 . 8 . 5 . 3 0 ,   C u l t u r e = n e u t r a l ,   P u b l i c K e y T o k e n = n u l l "   o r d e r = " 9 9 9 "   k e y = " c r o p T y p e "   v a l u e = " N o n e "   g r o u p O r d e r = " - 1 "   i s G e n e r a t e d = " f a l s e " / >  
                 < p a r a m e t e r   i d = " 4 b 0 5 c 7 a 1 - 9 c 3 f - 4 4 e a - 8 5 9 b - 5 4 2 4 d b c 9 b e b e "   n a m e = " D e l e t e   i f   e m p t y "   t y p e = " S y s t e m . B o o l e a n ,   m s c o r l i b ,   V e r s i o n = 4 . 0 . 0 . 0 ,   C u l t u r e = n e u t r a l ,   P u b l i c K e y T o k e n = b 7 7 a 5 c 5 6 1 9 3 4 e 0 8 9 "   o r d e r = " 9 9 9 "   k e y = " d e l e t e I f E m p t y "   v a l u e = " F a l s e "   g r o u p O r d e r = " - 1 "   i s G e n e r a t e d = " f a l s e " / >  
                 < p a r a m e t e r   i d = " 4 6 b 8 f f f 6 - f 5 5 e - 4 2 5 8 - 8 f e 2 - f d 0 5 c 1 6 b b 6 5 d "   n a m e = " F i e l d   i n d e x "   t y p e = " S y s t e m . I n t 3 2 ,   m s c o r l i b ,   V e r s i o n = 4 . 0 . 0 . 0 ,   C u l t u r e = n e u t r a l ,   P u b l i c K e y T o k e n = b 7 7 a 5 c 5 6 1 9 3 4 e 0 8 9 "   o r d e r = " 9 9 9 "   k e y = " i n d e x "   v a l u e = " "   g r o u p O r d e r = " - 1 "   i s G e n e r a t e d = " f a l s e " / >  
                 < p a r a m e t e r   i d = " d e 9 c 8 3 1 b - 7 0 f 7 - 4 b 2 1 - a 5 c 2 - 9 f 0 b 4 3 0 c 2 1 a 5 "   n a m e = " H e i g h t "   t y p e = " S y s t e m . S i n g l e ,   m s c o r l i b ,   V e r s i o n = 4 . 0 . 0 . 0 ,   C u l t u r e = n e u t r a l ,   P u b l i c K e y T o k e n = b 7 7 a 5 c 5 6 1 9 3 4 e 0 8 9 "   o r d e r = " 9 9 9 "   k e y = " h e i g h t "   v a l u e = " 0 "   g r o u p = " S i z e "   g r o u p O r d e r = " - 1 "   i s G e n e r a t e d = " t r u e " / >  
                 < p a r a m e t e r   i d = " b c c 3 a f 3 d - 5 1 2 5 - 4 a 7 f - 8 1 6 4 - 1 d 1 8 c f 0 a 0 1 5 8 "   n a m e = " L o c k   a s p e c t   r a t i o "   t y p e = " S y s t e m . B o o l e a n ,   m s c o r l i b ,   V e r s i o n = 4 . 0 . 0 . 0 ,   C u l t u r e = n e u t r a l ,   P u b l i c K e y T o k e n = b 7 7 a 5 c 5 6 1 9 3 4 e 0 8 9 "   o r d e r = " 9 9 9 "   k e y = " l o c k A s p e c t R a t i o "   v a l u e = " T r u e "   g r o u p O r d e r = " - 1 "   i s G e n e r a t e d = " f a l s e " / >  
                 < p a r a m e t e r   i d = " 5 b d 9 5 8 7 7 - 7 1 d 6 - 4 6 f 1 - 8 d 2 3 - f 8 4 8 2 a 5 8 2 8 8 a "   n a m e = " R e t a i n   s h a p e   s e t t i n g s "   t y p e = " S y s t e m . B o o l e a n ,   m s c o r l i b ,   V e r s i o n = 4 . 0 . 0 . 0 ,   C u l t u r e = n e u t r a l ,   P u b l i c K e y T o k e n = b 7 7 a 5 c 5 6 1 9 3 4 e 0 8 9 "   o r d e r = " 9 9 9 "   k e y = " r e t a i n S h a p e S e t t i n g s "   v a l u e = " F a l s e "   g r o u p O r d e r = " - 1 "   i s G e n e r a t e d = " f a l s e " / >  
                 < p a r a m e t e r   i d = " b 5 b 4 c b 9 d - d d a 6 - 4 f b b - b b 3 f - 2 7 7 e 7 6 d 5 9 3 c a "   n a m e = " W i d t h "   t y p e = " S y s t e m . S i n g l e ,   m s c o r l i b ,   V e r s i o n = 4 . 0 . 0 . 0 ,   C u l t u r e = n e u t r a l ,   P u b l i c K e y T o k e n = b 7 7 a 5 c 5 6 1 9 3 4 e 0 8 9 "   o r d e r = " 9 9 9 "   k e y = " w i d t h "   v a l u e = " 3 0 "   g r o u p = " S i z e "   g r o u p O r d e r = " - 1 "   i s G e n e r a t e d = " t r u e " / >  
             < / p a r a m e t e r s >  
         < / c o n t e n t C o n t r o l >  
         < c o n t e n t C o n t r o l   i d = " c 1 9 d d 7 a 6 - 3 6 a 8 - 4 b 6 5 - b 6 d 8 - 2 8 0 6 c 4 e 9 d c e 0 "   n a m e = " 1 . 1   W o r d m a r k C o r 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q u o t ; _ C o r a l & q u o t ;   & a m p ;   & q u o t ; . p n g & q u o t ; ) & # x A ; ) ) "   f o r m a t E v a l u a t o r T y p e = " e x p r e s s i o n "   t e x t C a s e = " i g n o r e C a s e "   r e m o v e C o n t r o l = " f a l s e "   i g n o r e F o r m a t I f E m p t y = " f a l s e " >  
             < p a r a m e t e r s >  
                 < p a r a m e t e r   i d = " 7 c 2 9 5 5 8 1 - 2 7 e d - 4 e b 8 - b 2 3 6 - e d 1 4 8 b d d 7 7 1 2 "   n a m e = " U n i t   t y p e "   t y p e = " I p h e l i o n . O u t l i n e . C o r e . E n t i t i e s . U n i t T y p e ,   I p h e l i o n . O u t l i n e . C o r e ,   V e r s i o n = 1 . 8 . 5 . 3 0 ,   C u l t u r e = n e u t r a l ,   P u b l i c K e y T o k e n = n u l l "   o r d e r = " 1 "   k e y = " u n i t T y p e T y p e "   v a l u e = " M i l i m e t e r s "   g r o u p = " S i z e "   g r o u p O r d e r = " - 1 "   i s G e n e r a t e d = " f a l s e " / >  
                 < p a r a m e t e r   i d = " 3 b 5 9 5 a a 5 - 4 b d 4 - 4 d 7 b - b 5 9 2 - f f d f 8 6 8 f c d 9 4 "   n a m e = " Z   o r d e r "   t y p e = " I p h e l i o n . O u t l i n e . P o w e r P o i n t . R e n d e r e r s . Z O r d e r ,   I p h e l i o n . O u t l i n e . P o w e r P o i n t ,   V e r s i o n = 1 . 8 . 5 . 3 0 ,   C u l t u r e = n e u t r a l ,   P u b l i c K e y T o k e n = n u l l "   o r d e r = " 4 "   k e y = " z O r d e r "   v a l u e = " N o n e "   g r o u p = " P o s i t i o n "   g r o u p O r d e r = " - 1 "   i s G e n e r a t e d = " f a l s e " / >  
                 < p a r a m e t e r   i d = " 7 d 1 c 3 a 9 4 - e d e 9 - 4 7 4 b - a 3 f a - 6 7 0 f 7 c b a 8 e 5 8 "   n a m e = " C r o p   t y p e "   t y p e = " I p h e l i o n . O u t l i n e . P o w e r P o i n t . R e n d e r e r s . C r o p T y p e ,   I p h e l i o n . O u t l i n e . P o w e r P o i n t ,   V e r s i o n = 1 . 8 . 5 . 3 0 ,   C u l t u r e = n e u t r a l ,   P u b l i c K e y T o k e n = n u l l "   o r d e r = " 9 9 9 "   k e y = " c r o p T y p e "   v a l u e = " N o n e "   g r o u p O r d e r = " - 1 "   i s G e n e r a t e d = " f a l s e " / >  
                 < p a r a m e t e r   i d = " a 6 f e d a 8 7 - 3 c 1 8 - 4 b e 5 - 8 4 4 4 - 8 b 8 a a f 5 1 a 4 c 2 "   n a m e = " D e l e t e   i f   e m p t y "   t y p e = " S y s t e m . B o o l e a n ,   m s c o r l i b ,   V e r s i o n = 4 . 0 . 0 . 0 ,   C u l t u r e = n e u t r a l ,   P u b l i c K e y T o k e n = b 7 7 a 5 c 5 6 1 9 3 4 e 0 8 9 "   o r d e r = " 9 9 9 "   k e y = " d e l e t e I f E m p t y "   v a l u e = " F a l s e "   g r o u p O r d e r = " - 1 "   i s G e n e r a t e d = " f a l s e " / >  
                 < p a r a m e t e r   i d = " e 6 2 8 e 1 8 e - 4 a 2 7 - 4 7 5 e - 9 8 4 1 - 0 a d 7 c d 0 4 3 f 9 9 "   n a m e = " F i e l d   i n d e x "   t y p e = " S y s t e m . I n t 3 2 ,   m s c o r l i b ,   V e r s i o n = 4 . 0 . 0 . 0 ,   C u l t u r e = n e u t r a l ,   P u b l i c K e y T o k e n = b 7 7 a 5 c 5 6 1 9 3 4 e 0 8 9 "   o r d e r = " 9 9 9 "   k e y = " i n d e x "   v a l u e = " "   g r o u p O r d e r = " - 1 "   i s G e n e r a t e d = " f a l s e " / >  
                 < p a r a m e t e r   i d = " 5 3 8 5 1 f 2 2 - 7 a 7 9 - 4 3 8 0 - 8 1 c 9 - 8 c 2 d 2 2 5 8 5 b 1 c "   n a m e = " H e i g h t "   t y p e = " S y s t e m . S i n g l e ,   m s c o r l i b ,   V e r s i o n = 4 . 0 . 0 . 0 ,   C u l t u r e = n e u t r a l ,   P u b l i c K e y T o k e n = b 7 7 a 5 c 5 6 1 9 3 4 e 0 8 9 "   o r d e r = " 9 9 9 "   k e y = " h e i g h t "   v a l u e = " 0 "   g r o u p = " S i z e "   g r o u p O r d e r = " - 1 "   i s G e n e r a t e d = " t r u e " / >  
                 < p a r a m e t e r   i d = " 7 2 8 5 f d 0 5 - e 3 1 4 - 4 3 c 1 - b 8 8 9 - b 7 9 f e 1 0 b 7 c 4 1 "   n a m e = " L o c k   a s p e c t   r a t i o "   t y p e = " S y s t e m . B o o l e a n ,   m s c o r l i b ,   V e r s i o n = 4 . 0 . 0 . 0 ,   C u l t u r e = n e u t r a l ,   P u b l i c K e y T o k e n = b 7 7 a 5 c 5 6 1 9 3 4 e 0 8 9 "   o r d e r = " 9 9 9 "   k e y = " l o c k A s p e c t R a t i o "   v a l u e = " T r u e "   g r o u p O r d e r = " - 1 "   i s G e n e r a t e d = " f a l s e " / >  
                 < p a r a m e t e r   i d = " b e b e 8 6 0 6 - 9 c 3 0 - 4 7 f d - a 3 e f - c 2 9 a 2 7 3 d f 4 b f "   n a m e = " R e t a i n   s h a p e   s e t t i n g s "   t y p e = " S y s t e m . B o o l e a n ,   m s c o r l i b ,   V e r s i o n = 4 . 0 . 0 . 0 ,   C u l t u r e = n e u t r a l ,   P u b l i c K e y T o k e n = b 7 7 a 5 c 5 6 1 9 3 4 e 0 8 9 "   o r d e r = " 9 9 9 "   k e y = " r e t a i n S h a p e S e t t i n g s "   v a l u e = " F a l s e "   g r o u p O r d e r = " - 1 "   i s G e n e r a t e d = " f a l s e " / >  
                 < p a r a m e t e r   i d = " f 4 5 8 9 8 6 2 - 8 f f 8 - 4 1 0 9 - b 6 a e - c b 6 3 1 f 9 0 d d 9 9 "   n a m e = " W i d t h "   t y p e = " S y s t e m . S i n g l e ,   m s c o r l i b ,   V e r s i o n = 4 . 0 . 0 . 0 ,   C u l t u r e = n e u t r a l ,   P u b l i c K e y T o k e n = b 7 7 a 5 c 5 6 1 9 3 4 e 0 8 9 "   o r d e r = " 9 9 9 "   k e y = " w i d t h "   v a l u e = " 3 0 "   g r o u p = " S i z e "   g r o u p O r d e r = " - 1 "   i s G e n e r a t e d = " t r u e " / >  
             < / p a r a m e t e r s >  
         < / c o n t e n t C o n t r o l >  
         < c o n t e n t C o n t r o l   i d = " 4 f f e 0 7 3 9 - f b 7 b - 4 6 0 0 - b 2 d b - 2 8 2 4 1 9 3 9 d b 6 9 "   n a m e = " 1 . 3   W o r d m a r k   A l t e r n a t i v e C h a r c o 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q u o t ; _ C h a r c o a l . p n g & q u o t ; , & q u o t ; & q u o t ; ) , & # x A ;                       I F ( O R ( { O f f i c e . R e f e r e n c e } = & q u o t ; W A V E & q u o t ; , { O f f i c e . R e f e r e n c e } = & q u o t ; S O L U & q u o t ; ) , { L a b e l s . F i l e   P a t h   -   P i t c h   L o c a l }   & a m p ;   & q u o t ; W o r d m a r k s \ W o r d m a r k _ & q u o t ;   & a m p ;   { T h e m e . W o r d m a r k }   & a m p ;   & q u o t ; _ C h a r c o a l . p n g & q u o t ; , & q u o t ; & q u o t ; ) & # x A ; ) "   f o r m a t E v a l u a t o r T y p e = " e x p r e s s i o n "   t e x t C a s e = " i g n o r e C a s e "   r e m o v e C o n t r o l = " f a l s e "   i g n o r e F o r m a t I f E m p t y = " f a l s e " >  
             < p a r a m e t e r s >  
                 < p a r a m e t e r   i d = " 7 d 2 6 d 2 a c - e 2 d 8 - 4 1 9 7 - 9 2 1 3 - 8 4 8 f 8 9 4 8 b b 8 e "   n a m e = " U n i t   t y p e "   t y p e = " I p h e l i o n . O u t l i n e . C o r e . E n t i t i e s . U n i t T y p e ,   I p h e l i o n . O u t l i n e . C o r e ,   V e r s i o n = 1 . 8 . 5 . 3 0 ,   C u l t u r e = n e u t r a l ,   P u b l i c K e y T o k e n = n u l l "   o r d e r = " 1 "   k e y = " u n i t T y p e T y p e "   v a l u e = " C e n t i m e t e r s "   g r o u p = " S i z e "   g r o u p O r d e r = " - 1 "   i s G e n e r a t e d = " f a l s e " / >  
                 < p a r a m e t e r   i d = " 3 b 6 c c 7 5 8 - 7 5 d e - 4 1 a 6 - a 2 f c - 7 6 a 2 7 d f 4 e 8 c 4 "   n a m e = " Z   o r d e r "   t y p e = " I p h e l i o n . O u t l i n e . P o w e r P o i n t . R e n d e r e r s . Z O r d e r ,   I p h e l i o n . O u t l i n e . P o w e r P o i n t ,   V e r s i o n = 1 . 8 . 5 . 3 0 ,   C u l t u r e = n e u t r a l ,   P u b l i c K e y T o k e n = n u l l "   o r d e r = " 4 "   k e y = " z O r d e r "   v a l u e = " N o n e "   g r o u p = " P o s i t i o n "   g r o u p O r d e r = " - 1 "   i s G e n e r a t e d = " f a l s e " / >  
                 < p a r a m e t e r   i d = " 3 b 4 1 0 c 4 7 - c 0 e 7 - 4 d a e - a 8 c 8 - 1 1 5 8 3 c e f d 0 0 e "   n a m e = " C r o p   t y p e "   t y p e = " I p h e l i o n . O u t l i n e . P o w e r P o i n t . R e n d e r e r s . C r o p T y p e ,   I p h e l i o n . O u t l i n e . P o w e r P o i n t ,   V e r s i o n = 1 . 8 . 5 . 3 0 ,   C u l t u r e = n e u t r a l ,   P u b l i c K e y T o k e n = n u l l "   o r d e r = " 9 9 9 "   k e y = " c r o p T y p e "   v a l u e = " N o n e "   g r o u p O r d e r = " - 1 "   i s G e n e r a t e d = " f a l s e " / >  
                 < p a r a m e t e r   i d = " 4 4 0 f c a 7 4 - 0 d 9 c - 4 6 3 d - a 4 c e - b 3 a c 7 a 3 0 1 9 a 7 "   n a m e = " D e l e t e   i f   e m p t y "   t y p e = " S y s t e m . B o o l e a n ,   m s c o r l i b ,   V e r s i o n = 4 . 0 . 0 . 0 ,   C u l t u r e = n e u t r a l ,   P u b l i c K e y T o k e n = b 7 7 a 5 c 5 6 1 9 3 4 e 0 8 9 "   o r d e r = " 9 9 9 "   k e y = " d e l e t e I f E m p t y "   v a l u e = " F a l s e "   g r o u p O r d e r = " - 1 "   i s G e n e r a t e d = " f a l s e " / >  
                 < p a r a m e t e r   i d = " 3 2 d 3 8 8 3 5 - b c f c - 4 4 5 4 - 8 0 1 6 - 6 f 3 9 b 6 f 2 8 9 0 a "   n a m e = " F i e l d   i n d e x "   t y p e = " S y s t e m . I n t 3 2 ,   m s c o r l i b ,   V e r s i o n = 4 . 0 . 0 . 0 ,   C u l t u r e = n e u t r a l ,   P u b l i c K e y T o k e n = b 7 7 a 5 c 5 6 1 9 3 4 e 0 8 9 "   o r d e r = " 9 9 9 "   k e y = " i n d e x "   v a l u e = " "   g r o u p O r d e r = " - 1 "   i s G e n e r a t e d = " f a l s e " / >  
                 < p a r a m e t e r   i d = " 6 6 7 0 0 c d 6 - 7 4 0 6 - 4 d 9 e - 8 d 4 c - e 9 b 9 b 2 f 9 c 2 6 2 "   n a m e = " H e i g h t "   t y p e = " S y s t e m . S i n g l e ,   m s c o r l i b ,   V e r s i o n = 4 . 0 . 0 . 0 ,   C u l t u r e = n e u t r a l ,   P u b l i c K e y T o k e n = b 7 7 a 5 c 5 6 1 9 3 4 e 0 8 9 "   o r d e r = " 9 9 9 "   k e y = " h e i g h t "   v a l u e = " 0 "   g r o u p = " S i z e "   g r o u p O r d e r = " - 1 "   i s G e n e r a t e d = " t r u e " / >  
                 < p a r a m e t e r   i d = " 0 9 b d 8 e 0 5 - 6 7 b 7 - 4 b 9 8 - 9 2 2 4 - 2 d 2 8 1 3 5 0 1 4 7 b "   n a m e = " L o c k   a s p e c t   r a t i o "   t y p e = " S y s t e m . B o o l e a n ,   m s c o r l i b ,   V e r s i o n = 4 . 0 . 0 . 0 ,   C u l t u r e = n e u t r a l ,   P u b l i c K e y T o k e n = b 7 7 a 5 c 5 6 1 9 3 4 e 0 8 9 "   o r d e r = " 9 9 9 "   k e y = " l o c k A s p e c t R a t i o "   v a l u e = " T r u e "   g r o u p O r d e r = " - 1 "   i s G e n e r a t e d = " f a l s e " / >  
                 < p a r a m e t e r   i d = " f 5 5 9 d 5 8 7 - a 4 9 4 - 4 8 6 c - b 9 c c - 7 7 c 0 5 1 d 4 5 9 e 8 "   n a m e = " R e t a i n   s h a p e   s e t t i n g s "   t y p e = " S y s t e m . B o o l e a n ,   m s c o r l i b ,   V e r s i o n = 4 . 0 . 0 . 0 ,   C u l t u r e = n e u t r a l ,   P u b l i c K e y T o k e n = b 7 7 a 5 c 5 6 1 9 3 4 e 0 8 9 "   o r d e r = " 9 9 9 "   k e y = " r e t a i n S h a p e S e t t i n g s "   v a l u e = " F a l s e "   g r o u p O r d e r = " - 1 "   i s G e n e r a t e d = " f a l s e " / >  
                 < p a r a m e t e r   i d = " c 2 2 2 3 8 e 1 - 6 f a 5 - 4 6 7 b - 9 c c 3 - 0 3 6 a 4 f 1 2 6 b 0 1 "   n a m e = " W i d t h "   t y p e = " S y s t e m . S i n g l e ,   m s c o r l i b ,   V e r s i o n = 4 . 0 . 0 . 0 ,   C u l t u r e = n e u t r a l ,   P u b l i c K e y T o k e n = b 7 7 a 5 c 5 6 1 9 3 4 e 0 8 9 "   o r d e r = " 9 9 9 "   k e y = " w i d t h "   v a l u e = " 0 "   g r o u p = " S i z e "   g r o u p O r d e r = " - 1 "   i s G e n e r a t e d = " t r u e " / >  
             < / p a r a m e t e r s >  
         < / c o n t e n t C o n t r o l >  
         < c o n t e n t C o n t r o l   i d = " 3 b 5 5 2 7 f e - f f 6 1 - 4 c b c - a 8 8 f - 3 a 8 a 5 4 6 2 4 a 2 8 "   n a m e = " W o r d m a r k 1 T e s t "   a s s e m b l y = " I p h e l i o n . O u t l i n e . P o w e r P o i n t . D L L "   t y p e = " I p h e l i o n . O u t l i n e . P o w e r P o i n t . R e n d e r e r s . S l i d e B a c k g r o u n d 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q u o t ; _ W h i t e & q u o t ;   & a m p ;   & q u o t ; . p n g & q u o t ; ) & # x A ; ) ) "   f o r m a t E v a l u a t o r T y p e = " e x p r e s s i o n "   t e x t C a s e = " i g n o r e C a s e "   r e m o v e C o n t r o l = " f a l s e "   i g n o r e F o r m a t I f E m p t y = " f a l s e " >  
             < p a r a m e t e r s >  
                 < p a r a m e t e r   i d = " 3 7 0 e b 6 1 3 - d e d d - 4 7 0 8 - a 9 b 1 - 0 5 6 c c 0 6 9 1 c e e "   n a m e = " F i e l d   i n d e x "   t y p e = " S y s t e m . I n t 3 2 ,   m s c o r l i b ,   V e r s i o n = 4 . 0 . 0 . 0 ,   C u l t u r e = n e u t r a l ,   P u b l i c K e y T o k e n = b 7 7 a 5 c 5 6 1 9 3 4 e 0 8 9 "   o r d e r = " 9 9 9 "   k e y = " i n d e x "   v a l u e = " "   g r o u p O r d e r = " - 1 "   i s G e n e r a t e d = " f a l s e " / >  
                 < p a r a m e t e r   i d = " a e d b a c 2 d - 5 7 f b - 4 5 6 1 - b d 3 c - 0 6 a a 7 5 0 0 b 4 9 0 "   n a m e = " D e l e t e   i f   e m p t y "   t y p e = " S y s t e m . B o o l e a n ,   m s c o r l i b ,   V e r s i o n = 4 . 0 . 0 . 0 ,   C u l t u r e = n e u t r a l ,   P u b l i c K e y T o k e n = b 7 7 a 5 c 5 6 1 9 3 4 e 0 8 9 "   o r d e r = " 9 9 9 "   k e y = " d e l e t e I f E m p t y "   v a l u e = " F a l s e "   g r o u p O r d e r = " - 1 "   i s G e n e r a t e d = " f a l s e " / >  
             < / p a r a m e t e r s >  
         < / c o n t e n t C o n t r o l >  
         < c o n t e n t C o n t r o l   i d = " 9 d 3 f 1 d d 7 - b 1 e 9 - 4 a 7 9 - 8 d 0 4 - 8 6 0 4 a f d d b 5 6 1 "   n a m e = " 1 . 3   W o r d m a r k   A l t e r n a t i v e C o r 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q u o t ; _ C o r a l . p n g & q u o t ; , & q u o t ; & q u o t ; ) , & # x A ;                       I F ( O R ( { O f f i c e . R e f e r e n c e } = & q u o t ; W A V E & q u o t ; , { O f f i c e . R e f e r e n c e } = & q u o t ; S O L U & q u o t ; ) , { L a b e l s . F i l e   P a t h   -   P i t c h   L o c a l }   & a m p ;   & q u o t ; W o r d m a r k s \ W o r d m a r k _ & q u o t ;   & a m p ;   { T h e m e . W o r d m a r k }   & a m p ;   & q u o t ; _ C o r a l . p n g & q u o t ; , & q u o t ; & q u o t ; ) & # x A ; ) "   f o r m a t E v a l u a t o r T y p e = " e x p r e s s i o n "   t e x t C a s e = " i g n o r e C a s e "   r e m o v e C o n t r o l = " f a l s e "   i g n o r e F o r m a t I f E m p t y = " f a l s e " >  
             < p a r a m e t e r s >  
                 < p a r a m e t e r   i d = " 5 6 0 4 8 e 1 c - 8 c 9 9 - 4 9 5 b - 9 a 4 3 - b 4 a e 9 d b 4 7 3 3 0 "   n a m e = " U n i t   t y p e "   t y p e = " I p h e l i o n . O u t l i n e . C o r e . E n t i t i e s . U n i t T y p e ,   I p h e l i o n . O u t l i n e . C o r e ,   V e r s i o n = 1 . 8 . 5 . 3 0 ,   C u l t u r e = n e u t r a l ,   P u b l i c K e y T o k e n = n u l l "   o r d e r = " 1 "   k e y = " u n i t T y p e T y p e "   v a l u e = " C e n t i m e t e r s "   g r o u p = " S i z e "   g r o u p O r d e r = " - 1 "   i s G e n e r a t e d = " f a l s e " / >  
                 < p a r a m e t e r   i d = " 9 3 1 2 c 9 1 a - 8 7 e 9 - 4 0 1 7 - 9 b 8 a - 2 3 6 5 6 4 2 d f a a 4 "   n a m e = " Z   o r d e r "   t y p e = " I p h e l i o n . O u t l i n e . P o w e r P o i n t . R e n d e r e r s . Z O r d e r ,   I p h e l i o n . O u t l i n e . P o w e r P o i n t ,   V e r s i o n = 1 . 8 . 5 . 3 0 ,   C u l t u r e = n e u t r a l ,   P u b l i c K e y T o k e n = n u l l "   o r d e r = " 4 "   k e y = " z O r d e r "   v a l u e = " N o n e "   g r o u p = " P o s i t i o n "   g r o u p O r d e r = " - 1 "   i s G e n e r a t e d = " f a l s e " / >  
                 < p a r a m e t e r   i d = " b c c f 7 3 5 1 - 8 1 d d - 4 9 f c - 9 9 e 9 - 5 7 e 0 e 5 9 b 2 0 2 8 "   n a m e = " C r o p   t y p e "   t y p e = " I p h e l i o n . O u t l i n e . P o w e r P o i n t . R e n d e r e r s . C r o p T y p e ,   I p h e l i o n . O u t l i n e . P o w e r P o i n t ,   V e r s i o n = 1 . 8 . 5 . 3 0 ,   C u l t u r e = n e u t r a l ,   P u b l i c K e y T o k e n = n u l l "   o r d e r = " 9 9 9 "   k e y = " c r o p T y p e "   v a l u e = " N o n e "   g r o u p O r d e r = " - 1 "   i s G e n e r a t e d = " f a l s e " / >  
                 < p a r a m e t e r   i d = " a 7 9 c 6 f c 8 - 9 a a a - 4 f 7 9 - 9 5 6 6 - 6 7 6 b 4 3 e 0 3 b e 4 "   n a m e = " D e l e t e   i f   e m p t y "   t y p e = " S y s t e m . B o o l e a n ,   m s c o r l i b ,   V e r s i o n = 4 . 0 . 0 . 0 ,   C u l t u r e = n e u t r a l ,   P u b l i c K e y T o k e n = b 7 7 a 5 c 5 6 1 9 3 4 e 0 8 9 "   o r d e r = " 9 9 9 "   k e y = " d e l e t e I f E m p t y "   v a l u e = " F a l s e "   g r o u p O r d e r = " - 1 "   i s G e n e r a t e d = " f a l s e " / >  
                 < p a r a m e t e r   i d = " 3 0 9 7 2 2 a 1 - 4 d d 6 - 4 8 5 2 - 9 f e e - d f c 3 4 3 1 b 6 8 a b "   n a m e = " F i e l d   i n d e x "   t y p e = " S y s t e m . I n t 3 2 ,   m s c o r l i b ,   V e r s i o n = 4 . 0 . 0 . 0 ,   C u l t u r e = n e u t r a l ,   P u b l i c K e y T o k e n = b 7 7 a 5 c 5 6 1 9 3 4 e 0 8 9 "   o r d e r = " 9 9 9 "   k e y = " i n d e x "   v a l u e = " "   g r o u p O r d e r = " - 1 "   i s G e n e r a t e d = " f a l s e " / >  
                 < p a r a m e t e r   i d = " b 4 8 6 8 e 3 b - d e c 9 - 4 c 6 d - b 2 f b - d c a 9 a c 1 0 1 3 c 4 "   n a m e = " H e i g h t "   t y p e = " S y s t e m . S i n g l e ,   m s c o r l i b ,   V e r s i o n = 4 . 0 . 0 . 0 ,   C u l t u r e = n e u t r a l ,   P u b l i c K e y T o k e n = b 7 7 a 5 c 5 6 1 9 3 4 e 0 8 9 "   o r d e r = " 9 9 9 "   k e y = " h e i g h t "   v a l u e = " 0 "   g r o u p = " S i z e "   g r o u p O r d e r = " - 1 "   i s G e n e r a t e d = " t r u e " / >  
                 < p a r a m e t e r   i d = " 9 f a 4 6 d f c - d 6 d 8 - 4 4 6 5 - b 7 e 8 - 4 b 4 a c e f a d 1 0 6 "   n a m e = " L o c k   a s p e c t   r a t i o "   t y p e = " S y s t e m . B o o l e a n ,   m s c o r l i b ,   V e r s i o n = 4 . 0 . 0 . 0 ,   C u l t u r e = n e u t r a l ,   P u b l i c K e y T o k e n = b 7 7 a 5 c 5 6 1 9 3 4 e 0 8 9 "   o r d e r = " 9 9 9 "   k e y = " l o c k A s p e c t R a t i o "   v a l u e = " T r u e "   g r o u p O r d e r = " - 1 "   i s G e n e r a t e d = " f a l s e " / >  
                 < p a r a m e t e r   i d = " 1 4 b d 2 4 c e - c a 5 7 - 4 1 e 1 - a b 0 4 - 3 c 8 7 b a b 8 9 6 3 1 "   n a m e = " R e t a i n   s h a p e   s e t t i n g s "   t y p e = " S y s t e m . B o o l e a n ,   m s c o r l i b ,   V e r s i o n = 4 . 0 . 0 . 0 ,   C u l t u r e = n e u t r a l ,   P u b l i c K e y T o k e n = b 7 7 a 5 c 5 6 1 9 3 4 e 0 8 9 "   o r d e r = " 9 9 9 "   k e y = " r e t a i n S h a p e S e t t i n g s "   v a l u e = " F a l s e "   g r o u p O r d e r = " - 1 "   i s G e n e r a t e d = " f a l s e " / >  
                 < p a r a m e t e r   i d = " e 5 3 f f b 7 1 - c 0 c 5 - 4 0 7 0 - 9 7 1 f - 0 0 7 e 5 e 0 6 b f 5 f "   n a m e = " W i d t h "   t y p e = " S y s t e m . S i n g l e ,   m s c o r l i b ,   V e r s i o n = 4 . 0 . 0 . 0 ,   C u l t u r e = n e u t r a l ,   P u b l i c K e y T o k e n = b 7 7 a 5 c 5 6 1 9 3 4 e 0 8 9 "   o r d e r = " 9 9 9 "   k e y = " w i d t h "   v a l u e = " 0 "   g r o u p = " S i z e "   g r o u p O r d e r = " - 1 "   i s G e n e r a t e d = " t r u e " / >  
             < / p a r a m e t e r s >  
         < / c o n t e n t C o n t r o l >  
         < c o n t e n t C o n t r o l   i d = " 6 1 e d 7 0 5 3 - 1 e 8 d - 4 3 8 3 - 9 2 9 9 - b b a a 3 7 9 7 8 7 d 7 "   n a m e = " O f f i c e . O f f i c e   U R L "   a s s e m b l y = " I p h e l i o n . O u t l i n e . P o w e r P o i n t . d l l "   t y p e = " I p h e l i o n . O u t l i n e . P o w e r P o i n t . R e n d e r e r s . T e x t R e n d e r e r "   o r d e r = " 2 "   a c t i v e = " t r u e "   e n t i t y I d = " 0 9 4 a 3 b 3 a - 5 2 e f - 4 8 4 8 - 9 6 f 7 - b 0 c e 0 4 b d e 2 e 8 "   f i e l d I d = " 3 a a b c c 2 b - 1 0 4 b - 4 d 5 2 - 8 c b b - 5 4 e e 0 7 d e b 8 b 7 "   p a r e n t I d = " 0 0 0 0 0 0 0 0 - 0 0 0 0 - 0 0 0 0 - 0 0 0 0 - 0 0 0 0 0 0 0 0 0 0 0 0 "   l e v e l O r d e r = " 1 0 0 "   c o n t r o l T y p e = " p l a i n T e x t "   c o n t r o l E d i t T y p e = " i n l i n e "   e n c l o s i n g B o o k m a r k = " f a l s e "   f o r m a t E v a l u a t o r T y p e = " e x p r e s s i o n "   t e x t C a s e = " i g n o r e C a s e "   r e m o v e C o n t r o l = " f a l s e "   i g n o r e F o r m a t I f E m p t y = " f a l s e " >  
             < p a r a m e t e r s >  
                 < p a r a m e t e r   i d = " e 2 3 8 8 0 a f - 3 d 1 c - 4 b 9 d - a 5 6 0 - 5 c f 4 d 5 e 8 a 0 4 7 "   n a m e = " D e l e t e   i f   e m p t y "   t y p e = " S y s t e m . B o o l e a n ,   m s c o r l i b ,   V e r s i o n = 4 . 0 . 0 . 0 ,   C u l t u r e = n e u t r a l ,   P u b l i c K e y T o k e n = b 7 7 a 5 c 5 6 1 9 3 4 e 0 8 9 "   o r d e r = " 9 9 9 "   k e y = " d e l e t e I f E m p t y "   v a l u e = " F a l s e "   g r o u p O r d e r = " - 1 "   i s G e n e r a t e d = " f a l s e " / >  
                 < p a r a m e t e r   i d = " 4 9 3 a 9 8 0 5 - 3 c 9 c - 4 9 2 4 - a 8 e 0 - c 3 8 a c 9 0 0 d d a 9 "   n a m e = " F i e l d   i n d e x "   t y p e = " S y s t e m . I n t 3 2 ,   m s c o r l i b ,   V e r s i o n = 4 . 0 . 0 . 0 ,   C u l t u r e = n e u t r a l ,   P u b l i c K e y T o k e n = b 7 7 a 5 c 5 6 1 9 3 4 e 0 8 9 "   o r d e r = " 9 9 9 "   k e y = " i n d e x "   v a l u e = " "   g r o u p O r d e r = " - 1 "   i s G e n e r a t e d = " f a l s e " / >  
                 < p a r a m e t e r   i d = " 3 1 8 a f a 3 3 - a 2 7 7 - 4 a 6 b - a 6 3 a - 4 9 6 8 1 2 e 9 e d d 5 "   n a m e = " F o r m a t   X M L   c o n t e n t "   t y p e = " S y s t e m . B o o l e a n ,   m s c o r l i b ,   V e r s i o n = 4 . 0 . 0 . 0 ,   C u l t u r e = n e u t r a l ,   P u b l i c K e y T o k e n = b 7 7 a 5 c 5 6 1 9 3 4 e 0 8 9 "   o r d e r = " 9 9 9 "   k e y = " f o r m a t X m l C o n t e n t "   v a l u e = " F a l s e "   g r o u p O r d e r = " - 1 "   i s G e n e r a t e d = " f a l s e " / >  
                 < p a r a m e t e r   i d = " 5 7 6 f 2 4 6 4 - 8 3 f 0 - 4 2 0 a - 9 2 c 5 - d d 4 2 c 5 0 e 6 e 3 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a e d f 8 8 4 6 - a a 2 c - 4 b 5 9 - b 7 6 f - 6 6 3 2 b 4 e d 9 a c 0 "   n a m e = " P a r e n t   f i e l d   i n d e x "   t y p e = " S y s t e m . I n t 3 2 ,   m s c o r l i b ,   V e r s i o n = 4 . 0 . 0 . 0 ,   C u l t u r e = n e u t r a l ,   P u b l i c K e y T o k e n = b 7 7 a 5 c 5 6 1 9 3 4 e 0 8 9 "   o r d e r = " 9 9 9 "   k e y = " p a r e n t I n d e x "   v a l u e = " "   g r o u p O r d e r = " - 1 "   i s G e n e r a t e d = " f a l s e " / >  
             < / p a r a m e t e r s >  
         < / c o n t e n t C o n t r o l >  
         < c o n t e n t C o n t r o l   i d = " d 2 b 7 4 8 4 c - e b 7 3 - 4 e 9 e - b d 3 2 - 9 b 6 b 3 3 1 b d f 0 0 "   n a m e = " 1 . 2   W o r d m a r k   S e c o n d a r y C o r a l " 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q u o t ; _ C o r a l . p n g & q u o t ; , & q u o t ; & q u o t ; ) ) "   f o r m a t E v a l u a t o r T y p e = " e x p r e s s i o n "   t e x t C a s e = " i g n o r e C a s e "   r e m o v e C o n t r o l = " f a l s e "   i g n o r e F o r m a t I f E m p t y = " f a l s e " >  
             < p a r a m e t e r s >  
                 < p a r a m e t e r   i d = " 6 7 e 5 5 b 1 8 - 1 b 4 d - 4 8 6 8 - 9 b 5 e - 5 1 0 a 2 c b 7 6 8 4 6 "   n a m e = " U n i t   t y p e "   t y p e = " I p h e l i o n . O u t l i n e . C o r e . E n t i t i e s . U n i t T y p e ,   I p h e l i o n . O u t l i n e . C o r e ,   V e r s i o n = 1 . 8 . 5 . 3 0 ,   C u l t u r e = n e u t r a l ,   P u b l i c K e y T o k e n = n u l l "   o r d e r = " 1 "   k e y = " u n i t T y p e T y p e "   v a l u e = " M i l i m e t e r s "   g r o u p = " S i z e "   g r o u p O r d e r = " - 1 "   i s G e n e r a t e d = " f a l s e " / >  
                 < p a r a m e t e r   i d = " 5 b 9 7 e c b 1 - e b 4 2 - 4 d 0 7 - b 7 f e - 4 2 0 a 5 5 c 8 8 a b a "   n a m e = " Z   o r d e r "   t y p e = " I p h e l i o n . O u t l i n e . P o w e r P o i n t . R e n d e r e r s . Z O r d e r ,   I p h e l i o n . O u t l i n e . P o w e r P o i n t ,   V e r s i o n = 1 . 8 . 5 . 3 0 ,   C u l t u r e = n e u t r a l ,   P u b l i c K e y T o k e n = n u l l "   o r d e r = " 4 "   k e y = " z O r d e r "   v a l u e = " N o n e "   g r o u p = " P o s i t i o n "   g r o u p O r d e r = " - 1 "   i s G e n e r a t e d = " f a l s e " / >  
                 < p a r a m e t e r   i d = " 4 1 2 3 b 1 4 d - 1 8 4 9 - 4 a 8 8 - 9 4 a a - e 8 1 7 b 5 9 8 8 4 3 5 "   n a m e = " C r o p   t y p e "   t y p e = " I p h e l i o n . O u t l i n e . P o w e r P o i n t . R e n d e r e r s . C r o p T y p e ,   I p h e l i o n . O u t l i n e . P o w e r P o i n t ,   V e r s i o n = 1 . 8 . 5 . 3 0 ,   C u l t u r e = n e u t r a l ,   P u b l i c K e y T o k e n = n u l l "   o r d e r = " 9 9 9 "   k e y = " c r o p T y p e "   v a l u e = " N o n e "   g r o u p O r d e r = " - 1 "   i s G e n e r a t e d = " f a l s e " / >  
                 < p a r a m e t e r   i d = " c 5 b b b b 4 3 - 2 2 9 1 - 4 d b 6 - 8 e 3 a - 6 4 6 1 1 f a 8 d b 6 c "   n a m e = " D e l e t e   i f   e m p t y "   t y p e = " S y s t e m . B o o l e a n ,   m s c o r l i b ,   V e r s i o n = 4 . 0 . 0 . 0 ,   C u l t u r e = n e u t r a l ,   P u b l i c K e y T o k e n = b 7 7 a 5 c 5 6 1 9 3 4 e 0 8 9 "   o r d e r = " 9 9 9 "   k e y = " d e l e t e I f E m p t y "   v a l u e = " F a l s e "   g r o u p O r d e r = " - 1 "   i s G e n e r a t e d = " f a l s e " / >  
                 < p a r a m e t e r   i d = " f 2 e 9 7 4 b d - 6 5 2 f - 4 5 1 a - b 3 7 4 - a 9 4 6 7 1 8 2 5 5 a f "   n a m e = " F i e l d   i n d e x "   t y p e = " S y s t e m . I n t 3 2 ,   m s c o r l i b ,   V e r s i o n = 4 . 0 . 0 . 0 ,   C u l t u r e = n e u t r a l ,   P u b l i c K e y T o k e n = b 7 7 a 5 c 5 6 1 9 3 4 e 0 8 9 "   o r d e r = " 9 9 9 "   k e y = " i n d e x "   v a l u e = " "   g r o u p O r d e r = " - 1 "   i s G e n e r a t e d = " f a l s e " / >  
                 < p a r a m e t e r   i d = " 3 7 b a e 1 c f - d 1 3 0 - 4 8 6 c - a f a 1 - d e 6 b 1 b f 0 a 7 f b "   n a m e = " H e i g h t "   t y p e = " S y s t e m . S i n g l e ,   m s c o r l i b ,   V e r s i o n = 4 . 0 . 0 . 0 ,   C u l t u r e = n e u t r a l ,   P u b l i c K e y T o k e n = b 7 7 a 5 c 5 6 1 9 3 4 e 0 8 9 "   o r d e r = " 9 9 9 "   k e y = " h e i g h t "   v a l u e = " 0 "   g r o u p = " S i z e "   g r o u p O r d e r = " - 1 "   i s G e n e r a t e d = " t r u e " / >  
                 < p a r a m e t e r   i d = " a 0 1 9 6 3 9 4 - 9 0 7 7 - 4 a b 0 - 8 c 5 d - c f 7 d f c 3 f 0 6 8 c "   n a m e = " L o c k   a s p e c t   r a t i o "   t y p e = " S y s t e m . B o o l e a n ,   m s c o r l i b ,   V e r s i o n = 4 . 0 . 0 . 0 ,   C u l t u r e = n e u t r a l ,   P u b l i c K e y T o k e n = b 7 7 a 5 c 5 6 1 9 3 4 e 0 8 9 "   o r d e r = " 9 9 9 "   k e y = " l o c k A s p e c t R a t i o "   v a l u e = " T r u e "   g r o u p O r d e r = " - 1 "   i s G e n e r a t e d = " f a l s e " / >  
                 < p a r a m e t e r   i d = " b c 5 0 0 3 6 3 - 9 f 5 9 - 4 a 3 0 - a 0 9 0 - e b 3 4 4 7 4 7 4 0 4 c "   n a m e = " R e t a i n   s h a p e   s e t t i n g s "   t y p e = " S y s t e m . B o o l e a n ,   m s c o r l i b ,   V e r s i o n = 4 . 0 . 0 . 0 ,   C u l t u r e = n e u t r a l ,   P u b l i c K e y T o k e n = b 7 7 a 5 c 5 6 1 9 3 4 e 0 8 9 "   o r d e r = " 9 9 9 "   k e y = " r e t a i n S h a p e S e t t i n g s "   v a l u e = " F a l s e "   g r o u p O r d e r = " - 1 "   i s G e n e r a t e d = " f a l s e " / >  
                 < p a r a m e t e r   i d = " e f 2 d e d a 8 - 6 d b e - 4 c 0 b - 8 7 9 b - a f 0 7 4 5 3 2 0 b f 6 "   n a m e = " W i d t h "   t y p e = " S y s t e m . S i n g l e ,   m s c o r l i b ,   V e r s i o n = 4 . 0 . 0 . 0 ,   C u l t u r e = n e u t r a l ,   P u b l i c K e y T o k e n = b 7 7 a 5 c 5 6 1 9 3 4 e 0 8 9 "   o r d e r = " 9 9 9 "   k e y = " w i d t h "   v a l u e = " 2 7 . 5 "   g r o u p = " S i z e "   g r o u p O r d e r = " - 1 "   i s G e n e r a t e d = " t r u e " / >  
             < / p a r a m e t e r s >  
         < / c o n t e n t C o n t r o l >  
         < c o n t e n t C o n t r o l   i d = " e 8 b 9 f 2 9 4 - 4 1 5 1 - 4 9 c 9 - 9 f 1 4 - a 0 b d 3 b 1 f 3 a b 9 "   n a m e = " 1 . 2   W o r d m a r k   S e c o n d a r y W h i t e " 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q u o t ; _ W h i t e . p n g & q u o t ; , & q u o t ; & q u o t ; ) ) "   f o r m a t E v a l u a t o r T y p e = " e x p r e s s i o n "   t e x t C a s e = " i g n o r e C a s e "   r e m o v e C o n t r o l = " f a l s e "   i g n o r e F o r m a t I f E m p t y = " f a l s e " >  
             < p a r a m e t e r s >  
                 < p a r a m e t e r   i d = " c 0 8 d 2 6 4 1 - c 4 2 a - 4 d 2 5 - a 9 5 c - 1 0 d 6 4 0 2 9 b 2 b 3 "   n a m e = " U n i t   t y p e "   t y p e = " I p h e l i o n . O u t l i n e . C o r e . E n t i t i e s . U n i t T y p e ,   I p h e l i o n . O u t l i n e . C o r e ,   V e r s i o n = 1 . 8 . 5 . 3 0 ,   C u l t u r e = n e u t r a l ,   P u b l i c K e y T o k e n = n u l l "   o r d e r = " 1 "   k e y = " u n i t T y p e T y p e "   v a l u e = " M i l i m e t e r s "   g r o u p = " S i z e "   g r o u p O r d e r = " - 1 "   i s G e n e r a t e d = " f a l s e " / >  
                 < p a r a m e t e r   i d = " 6 3 8 b 8 f c e - 5 3 4 6 - 4 b 3 a - 8 4 2 d - 5 e 0 9 f b a 7 3 5 a a "   n a m e = " Z   o r d e r "   t y p e = " I p h e l i o n . O u t l i n e . P o w e r P o i n t . R e n d e r e r s . Z O r d e r ,   I p h e l i o n . O u t l i n e . P o w e r P o i n t ,   V e r s i o n = 1 . 8 . 5 . 3 0 ,   C u l t u r e = n e u t r a l ,   P u b l i c K e y T o k e n = n u l l "   o r d e r = " 4 "   k e y = " z O r d e r "   v a l u e = " N o n e "   g r o u p = " P o s i t i o n "   g r o u p O r d e r = " - 1 "   i s G e n e r a t e d = " f a l s e " / >  
                 < p a r a m e t e r   i d = " 7 7 0 f 8 c 3 c - c f 4 4 - 4 4 c 6 - 9 8 f 7 - a 4 d 2 b d 3 9 1 0 7 f "   n a m e = " C r o p   t y p e "   t y p e = " I p h e l i o n . O u t l i n e . P o w e r P o i n t . R e n d e r e r s . C r o p T y p e ,   I p h e l i o n . O u t l i n e . P o w e r P o i n t ,   V e r s i o n = 1 . 8 . 5 . 3 0 ,   C u l t u r e = n e u t r a l ,   P u b l i c K e y T o k e n = n u l l "   o r d e r = " 9 9 9 "   k e y = " c r o p T y p e "   v a l u e = " N o n e "   g r o u p O r d e r = " - 1 "   i s G e n e r a t e d = " f a l s e " / >  
                 < p a r a m e t e r   i d = " b a b 2 9 c b 6 - 6 3 5 f - 4 7 a 6 - 9 6 2 9 - 8 d e 2 a 2 0 d 6 8 f 7 "   n a m e = " D e l e t e   i f   e m p t y "   t y p e = " S y s t e m . B o o l e a n ,   m s c o r l i b ,   V e r s i o n = 4 . 0 . 0 . 0 ,   C u l t u r e = n e u t r a l ,   P u b l i c K e y T o k e n = b 7 7 a 5 c 5 6 1 9 3 4 e 0 8 9 "   o r d e r = " 9 9 9 "   k e y = " d e l e t e I f E m p t y "   v a l u e = " F a l s e "   g r o u p O r d e r = " - 1 "   i s G e n e r a t e d = " f a l s e " / >  
                 < p a r a m e t e r   i d = " 8 9 0 4 2 d 5 b - c 7 f 7 - 4 4 1 8 - b 8 b 9 - 1 8 e 3 6 b b f d b d e "   n a m e = " F i e l d   i n d e x "   t y p e = " S y s t e m . I n t 3 2 ,   m s c o r l i b ,   V e r s i o n = 4 . 0 . 0 . 0 ,   C u l t u r e = n e u t r a l ,   P u b l i c K e y T o k e n = b 7 7 a 5 c 5 6 1 9 3 4 e 0 8 9 "   o r d e r = " 9 9 9 "   k e y = " i n d e x "   v a l u e = " "   g r o u p O r d e r = " - 1 "   i s G e n e r a t e d = " f a l s e " / >  
                 < p a r a m e t e r   i d = " e f d b 6 0 5 9 - 1 8 3 c - 4 6 d 3 - 9 a 5 6 - a 4 9 e d 9 5 8 6 6 8 5 "   n a m e = " H e i g h t "   t y p e = " S y s t e m . S i n g l e ,   m s c o r l i b ,   V e r s i o n = 4 . 0 . 0 . 0 ,   C u l t u r e = n e u t r a l ,   P u b l i c K e y T o k e n = b 7 7 a 5 c 5 6 1 9 3 4 e 0 8 9 "   o r d e r = " 9 9 9 "   k e y = " h e i g h t "   v a l u e = " 0 "   g r o u p = " S i z e "   g r o u p O r d e r = " - 1 "   i s G e n e r a t e d = " t r u e " / >  
                 < p a r a m e t e r   i d = " 4 5 c b 9 4 0 0 - a b 0 a - 4 7 1 9 - b f 2 7 - 7 8 c a 9 d d 4 4 d 0 6 "   n a m e = " L o c k   a s p e c t   r a t i o "   t y p e = " S y s t e m . B o o l e a n ,   m s c o r l i b ,   V e r s i o n = 4 . 0 . 0 . 0 ,   C u l t u r e = n e u t r a l ,   P u b l i c K e y T o k e n = b 7 7 a 5 c 5 6 1 9 3 4 e 0 8 9 "   o r d e r = " 9 9 9 "   k e y = " l o c k A s p e c t R a t i o "   v a l u e = " T r u e "   g r o u p O r d e r = " - 1 "   i s G e n e r a t e d = " f a l s e " / >  
                 < p a r a m e t e r   i d = " c 7 1 3 8 c 5 3 - 7 5 d 7 - 4 3 d e - 9 7 5 5 - b e 7 5 d e 8 3 b 3 f 5 "   n a m e = " R e t a i n   s h a p e   s e t t i n g s "   t y p e = " S y s t e m . B o o l e a n ,   m s c o r l i b ,   V e r s i o n = 4 . 0 . 0 . 0 ,   C u l t u r e = n e u t r a l ,   P u b l i c K e y T o k e n = b 7 7 a 5 c 5 6 1 9 3 4 e 0 8 9 "   o r d e r = " 9 9 9 "   k e y = " r e t a i n S h a p e S e t t i n g s "   v a l u e = " F a l s e "   g r o u p O r d e r = " - 1 "   i s G e n e r a t e d = " f a l s e " / >  
                 < p a r a m e t e r   i d = " 3 d 2 1 f 1 3 6 - 1 3 a 3 - 4 f f a - 8 c 2 e - 5 e 9 5 e 6 f c 6 9 3 e "   n a m e = " W i d t h "   t y p e = " S y s t e m . S i n g l e ,   m s c o r l i b ,   V e r s i o n = 4 . 0 . 0 . 0 ,   C u l t u r e = n e u t r a l ,   P u b l i c K e y T o k e n = b 7 7 a 5 c 5 6 1 9 3 4 e 0 8 9 "   o r d e r = " 9 9 9 "   k e y = " w i d t h "   v a l u e = " 2 7 . 5 "   g r o u p = " S i z e "   g r o u p O r d e r = " - 1 "   i s G e n e r a t e d = " t r u e " / >  
             < / p a r a m e t e r s >  
         < / c o n t e n t C o n t r o l >  
         < c o n t e n t C o n t r o l   i d = " 3 2 6 0 d 4 e 4 - a 1 9 7 - 4 f 5 6 - 8 1 d 4 - 9 0 6 a a c 2 d 3 e 6 0 "   n a m e = " 1 . 3   W o r d m a r k A l t e r n a t i v e W h i t e " 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q u o t ; _ W h i t e . p n g & q u o t ; , & q u o t ; & q u o t ; ) , & # x A ;                       I F ( O R ( { O f f i c e . R e f e r e n c e } = & q u o t ; W A V E & q u o t ; , { O f f i c e . R e f e r e n c e } = & q u o t ; S O L U & q u o t ; ) , { L a b e l s . F i l e   P a t h   -   P i t c h   L o c a l }   & a m p ;   & q u o t ; W o r d m a r k s \ W o r d m a r k _ & q u o t ;   & a m p ;   { T h e m e . W o r d m a r k }   & a m p ;   & q u o t ; _ W h i t e . p n g & q u o t ; , & q u o t ; & q u o t ; ) & # x A ; ) "   f o r m a t E v a l u a t o r T y p e = " e x p r e s s i o n "   t e x t C a s e = " i g n o r e C a s e "   r e m o v e C o n t r o l = " f a l s e "   i g n o r e F o r m a t I f E m p t y = " f a l s e " >  
             < p a r a m e t e r s >  
                 < p a r a m e t e r   i d = " 4 4 e 9 a 5 7 0 - 3 a 4 c - 4 f 4 c - 9 d 3 c - 7 e f 6 5 5 f e 3 b 9 a "   n a m e = " U n i t   t y p e "   t y p e = " I p h e l i o n . O u t l i n e . C o r e . E n t i t i e s . U n i t T y p e ,   I p h e l i o n . O u t l i n e . C o r e ,   V e r s i o n = 1 . 8 . 5 . 3 0 ,   C u l t u r e = n e u t r a l ,   P u b l i c K e y T o k e n = n u l l "   o r d e r = " 1 "   k e y = " u n i t T y p e T y p e "   v a l u e = " C e n t i m e t e r s "   g r o u p = " S i z e "   g r o u p O r d e r = " - 1 "   i s G e n e r a t e d = " f a l s e " / >  
                 < p a r a m e t e r   i d = " 9 5 4 e 7 7 3 6 - a 3 5 e - 4 c a b - 8 8 7 7 - 7 0 e 6 2 e e c 9 8 e 3 "   n a m e = " Z   o r d e r "   t y p e = " I p h e l i o n . O u t l i n e . P o w e r P o i n t . R e n d e r e r s . Z O r d e r ,   I p h e l i o n . O u t l i n e . P o w e r P o i n t ,   V e r s i o n = 1 . 8 . 5 . 3 0 ,   C u l t u r e = n e u t r a l ,   P u b l i c K e y T o k e n = n u l l "   o r d e r = " 4 "   k e y = " z O r d e r "   v a l u e = " N o n e "   g r o u p = " P o s i t i o n "   g r o u p O r d e r = " - 1 "   i s G e n e r a t e d = " f a l s e " / >  
                 < p a r a m e t e r   i d = " f 9 c 7 b 3 e f - 2 f 0 b - 4 e 5 e - 8 5 e 6 - 8 2 5 a 6 5 e 6 a b b 5 "   n a m e = " C r o p   t y p e "   t y p e = " I p h e l i o n . O u t l i n e . P o w e r P o i n t . R e n d e r e r s . C r o p T y p e ,   I p h e l i o n . O u t l i n e . P o w e r P o i n t ,   V e r s i o n = 1 . 8 . 5 . 3 0 ,   C u l t u r e = n e u t r a l ,   P u b l i c K e y T o k e n = n u l l "   o r d e r = " 9 9 9 "   k e y = " c r o p T y p e "   v a l u e = " N o n e "   g r o u p O r d e r = " - 1 "   i s G e n e r a t e d = " f a l s e " / >  
                 < p a r a m e t e r   i d = " c 6 f c a 4 d c - 0 0 f e - 4 5 9 0 - 8 c 5 c - c 4 e 6 a 3 8 b 8 1 3 c "   n a m e = " D e l e t e   i f   e m p t y "   t y p e = " S y s t e m . B o o l e a n ,   m s c o r l i b ,   V e r s i o n = 4 . 0 . 0 . 0 ,   C u l t u r e = n e u t r a l ,   P u b l i c K e y T o k e n = b 7 7 a 5 c 5 6 1 9 3 4 e 0 8 9 "   o r d e r = " 9 9 9 "   k e y = " d e l e t e I f E m p t y "   v a l u e = " F a l s e "   g r o u p O r d e r = " - 1 "   i s G e n e r a t e d = " f a l s e " / >  
                 < p a r a m e t e r   i d = " e 5 1 d 6 3 0 9 - f a 4 c - 4 9 9 b - 9 6 a a - a b c 6 d 2 1 b 7 1 9 d "   n a m e = " F i e l d   i n d e x "   t y p e = " S y s t e m . I n t 3 2 ,   m s c o r l i b ,   V e r s i o n = 4 . 0 . 0 . 0 ,   C u l t u r e = n e u t r a l ,   P u b l i c K e y T o k e n = b 7 7 a 5 c 5 6 1 9 3 4 e 0 8 9 "   o r d e r = " 9 9 9 "   k e y = " i n d e x "   v a l u e = " "   g r o u p O r d e r = " - 1 "   i s G e n e r a t e d = " f a l s e " / >  
                 < p a r a m e t e r   i d = " f b 1 f c c 2 5 - 9 e e 8 - 4 3 a a - 8 4 f 6 - 0 e 0 f 5 a 8 5 b e c 1 "   n a m e = " H e i g h t "   t y p e = " S y s t e m . S i n g l e ,   m s c o r l i b ,   V e r s i o n = 4 . 0 . 0 . 0 ,   C u l t u r e = n e u t r a l ,   P u b l i c K e y T o k e n = b 7 7 a 5 c 5 6 1 9 3 4 e 0 8 9 "   o r d e r = " 9 9 9 "   k e y = " h e i g h t "   v a l u e = " 0 "   g r o u p = " S i z e "   g r o u p O r d e r = " - 1 "   i s G e n e r a t e d = " t r u e " / >  
                 < p a r a m e t e r   i d = " 2 6 1 a c 6 3 0 - b 1 b a - 4 5 4 a - b 7 2 d - 3 8 3 5 a 7 1 0 b e d 1 "   n a m e = " L o c k   a s p e c t   r a t i o "   t y p e = " S y s t e m . B o o l e a n ,   m s c o r l i b ,   V e r s i o n = 4 . 0 . 0 . 0 ,   C u l t u r e = n e u t r a l ,   P u b l i c K e y T o k e n = b 7 7 a 5 c 5 6 1 9 3 4 e 0 8 9 "   o r d e r = " 9 9 9 "   k e y = " l o c k A s p e c t R a t i o "   v a l u e = " T r u e "   g r o u p O r d e r = " - 1 "   i s G e n e r a t e d = " f a l s e " / >  
                 < p a r a m e t e r   i d = " 2 4 5 8 6 8 7 4 - 6 7 4 b - 4 5 5 2 - 9 b 0 a - 0 2 3 4 b e 5 a 5 5 b 4 "   n a m e = " R e t a i n   s h a p e   s e t t i n g s "   t y p e = " S y s t e m . B o o l e a n ,   m s c o r l i b ,   V e r s i o n = 4 . 0 . 0 . 0 ,   C u l t u r e = n e u t r a l ,   P u b l i c K e y T o k e n = b 7 7 a 5 c 5 6 1 9 3 4 e 0 8 9 "   o r d e r = " 9 9 9 "   k e y = " r e t a i n S h a p e S e t t i n g s "   v a l u e = " F a l s e "   g r o u p O r d e r = " - 1 "   i s G e n e r a t e d = " f a l s e " / >  
                 < p a r a m e t e r   i d = " 8 3 c 4 5 9 a 0 - d 7 a 2 - 4 0 3 0 - 8 a 8 b - 0 2 d c 3 b 8 0 d e 1 b "   n a m e = " W i d t h "   t y p e = " S y s t e m . S i n g l e ,   m s c o r l i b ,   V e r s i o n = 4 . 0 . 0 . 0 ,   C u l t u r e = n e u t r a l ,   P u b l i c K e y T o k e n = b 7 7 a 5 c 5 6 1 9 3 4 e 0 8 9 "   o r d e r = " 9 9 9 "   k e y = " w i d t h "   v a l u e = " 0 "   g r o u p = " S i z e "   g r o u p O r d e r = " - 1 "   i s G e n e r a t e d = " t r u e " / >  
             < / p a r a m e t e r s >  
         < / c o n t e n t C o n t r o l >  
         < c o n t e n t C o n t r o l   i d = " 9 7 a 1 4 d e 9 - 7 2 f d - 4 1 a 9 - b 2 1 f - c 3 1 6 7 a c b 2 4 4 c "   n a m e = " 1 . 2   W o r d m a r k   S e c o n d a r y T h e m e " 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  { T h e m e . W o r d m a r k C o l o u r }   & a m p ;   & q u o t ; . p n g & q u o t ; , & q u o t ; & q u o t ; ) ) "   f o r m a t E v a l u a t o r T y p e = " e x p r e s s i o n "   t e x t C a s e = " i g n o r e C a s e "   r e m o v e C o n t r o l = " f a l s e "   i g n o r e F o r m a t I f E m p t y = " f a l s e " >  
             < p a r a m e t e r s >  
                 < p a r a m e t e r   i d = " f 7 f 0 d 5 2 3 - 4 2 a 0 - 4 e 6 8 - 8 c a 9 - 8 4 7 0 d e f 2 b f 2 1 "   n a m e = " U n i t   t y p e "   t y p e = " I p h e l i o n . O u t l i n e . C o r e . E n t i t i e s . U n i t T y p e ,   I p h e l i o n . O u t l i n e . C o r e ,   V e r s i o n = 1 . 8 . 5 . 3 0 ,   C u l t u r e = n e u t r a l ,   P u b l i c K e y T o k e n = n u l l "   o r d e r = " 1 "   k e y = " u n i t T y p e T y p e "   v a l u e = " M i l i m e t e r s "   g r o u p = " S i z e "   g r o u p O r d e r = " - 1 "   i s G e n e r a t e d = " f a l s e " / >  
                 < p a r a m e t e r   i d = " c 7 0 4 7 7 2 8 - f c 3 9 - 4 2 9 c - 9 e c 1 - 0 5 4 2 3 d b 9 8 f a 2 "   n a m e = " Z   o r d e r "   t y p e = " I p h e l i o n . O u t l i n e . P o w e r P o i n t . R e n d e r e r s . Z O r d e r ,   I p h e l i o n . O u t l i n e . P o w e r P o i n t ,   V e r s i o n = 1 . 8 . 5 . 3 0 ,   C u l t u r e = n e u t r a l ,   P u b l i c K e y T o k e n = n u l l "   o r d e r = " 4 "   k e y = " z O r d e r "   v a l u e = " N o n e "   g r o u p = " P o s i t i o n "   g r o u p O r d e r = " - 1 "   i s G e n e r a t e d = " f a l s e " / >  
                 < p a r a m e t e r   i d = " 3 3 b 4 6 5 7 d - 6 a 2 5 - 4 c 4 4 - b 7 a f - d c 6 7 f e 6 5 3 3 1 3 "   n a m e = " C r o p   t y p e "   t y p e = " I p h e l i o n . O u t l i n e . P o w e r P o i n t . R e n d e r e r s . C r o p T y p e ,   I p h e l i o n . O u t l i n e . P o w e r P o i n t ,   V e r s i o n = 1 . 8 . 5 . 3 0 ,   C u l t u r e = n e u t r a l ,   P u b l i c K e y T o k e n = n u l l "   o r d e r = " 9 9 9 "   k e y = " c r o p T y p e "   v a l u e = " N o n e "   g r o u p O r d e r = " - 1 "   i s G e n e r a t e d = " f a l s e " / >  
                 < p a r a m e t e r   i d = " 7 3 c c 7 8 3 7 - 3 8 f 2 - 4 a d b - 8 5 4 e - 8 6 3 6 e 6 8 f c 6 6 b "   n a m e = " D e l e t e   i f   e m p t y "   t y p e = " S y s t e m . B o o l e a n ,   m s c o r l i b ,   V e r s i o n = 4 . 0 . 0 . 0 ,   C u l t u r e = n e u t r a l ,   P u b l i c K e y T o k e n = b 7 7 a 5 c 5 6 1 9 3 4 e 0 8 9 "   o r d e r = " 9 9 9 "   k e y = " d e l e t e I f E m p t y "   v a l u e = " F a l s e "   g r o u p O r d e r = " - 1 "   i s G e n e r a t e d = " f a l s e " / >  
                 < p a r a m e t e r   i d = " b 7 e 3 b 3 0 0 - a 1 e c - 4 d 4 7 - 9 2 3 4 - 4 7 7 d f d 0 d c d e 1 "   n a m e = " F i e l d   i n d e x "   t y p e = " S y s t e m . I n t 3 2 ,   m s c o r l i b ,   V e r s i o n = 4 . 0 . 0 . 0 ,   C u l t u r e = n e u t r a l ,   P u b l i c K e y T o k e n = b 7 7 a 5 c 5 6 1 9 3 4 e 0 8 9 "   o r d e r = " 9 9 9 "   k e y = " i n d e x "   v a l u e = " "   g r o u p O r d e r = " - 1 "   i s G e n e r a t e d = " f a l s e " / >  
                 < p a r a m e t e r   i d = " 0 0 7 9 f 0 0 4 - a f d 1 - 4 a c 9 - a a 5 0 - 0 e 6 c 5 6 9 d 5 7 e 5 "   n a m e = " H e i g h t "   t y p e = " S y s t e m . S i n g l e ,   m s c o r l i b ,   V e r s i o n = 4 . 0 . 0 . 0 ,   C u l t u r e = n e u t r a l ,   P u b l i c K e y T o k e n = b 7 7 a 5 c 5 6 1 9 3 4 e 0 8 9 "   o r d e r = " 9 9 9 "   k e y = " h e i g h t "   v a l u e = " 0 "   g r o u p = " S i z e "   g r o u p O r d e r = " - 1 "   i s G e n e r a t e d = " t r u e " / >  
                 < p a r a m e t e r   i d = " e f 6 3 7 f e a - 0 2 5 1 - 4 7 b 4 - b 9 a e - 6 7 3 9 9 1 c 4 5 2 1 7 "   n a m e = " L o c k   a s p e c t   r a t i o "   t y p e = " S y s t e m . B o o l e a n ,   m s c o r l i b ,   V e r s i o n = 4 . 0 . 0 . 0 ,   C u l t u r e = n e u t r a l ,   P u b l i c K e y T o k e n = b 7 7 a 5 c 5 6 1 9 3 4 e 0 8 9 "   o r d e r = " 9 9 9 "   k e y = " l o c k A s p e c t R a t i o "   v a l u e = " T r u e "   g r o u p O r d e r = " - 1 "   i s G e n e r a t e d = " f a l s e " / >  
                 < p a r a m e t e r   i d = " 8 f 5 e 0 0 d 2 - c 9 0 8 - 4 e 2 c - b e 1 7 - d 1 3 1 2 c 9 5 9 2 2 1 "   n a m e = " R e t a i n   s h a p e   s e t t i n g s "   t y p e = " S y s t e m . B o o l e a n ,   m s c o r l i b ,   V e r s i o n = 4 . 0 . 0 . 0 ,   C u l t u r e = n e u t r a l ,   P u b l i c K e y T o k e n = b 7 7 a 5 c 5 6 1 9 3 4 e 0 8 9 "   o r d e r = " 9 9 9 "   k e y = " r e t a i n S h a p e S e t t i n g s "   v a l u e = " F a l s e "   g r o u p O r d e r = " - 1 "   i s G e n e r a t e d = " f a l s e " / >  
                 < p a r a m e t e r   i d = " 6 1 6 3 2 2 b 2 - 7 2 4 b - 4 2 5 0 - b 0 0 2 - b 4 d f f 3 8 b 6 7 e 1 "   n a m e = " W i d t h "   t y p e = " S y s t e m . S i n g l e ,   m s c o r l i b ,   V e r s i o n = 4 . 0 . 0 . 0 ,   C u l t u r e = n e u t r a l ,   P u b l i c K e y T o k e n = b 7 7 a 5 c 5 6 1 9 3 4 e 0 8 9 "   o r d e r = " 9 9 9 "   k e y = " w i d t h "   v a l u e = " 2 7 . 5 "   g r o u p = " S i z e "   g r o u p O r d e r = " - 1 "   i s G e n e r a t e d = " t r u e " / >  
             < / p a r a m e t e r s >  
         < / c o n t e n t C o n t r o l >  
         < c o n t e n t C o n t r o l   i d = " c b b b 7 d 3 b - b a 0 0 - 4 3 8 7 - 9 1 0 2 - 5 a 9 c e 8 f 4 d 7 5 4 "   n a m e = " 2 . 5   D o c R e f "   a s s e m b l y = " I p h e l i o n . O u t l i n e . P o w e r P o i n t . d l l "   t y p e = " I p h e l i o n . O u t l i n e . P o w e r P o i n t . R e n d e r e r s . T e x t R e n d e r e r "   o r d e r = " 3 "   a c t i v e = " t r u e "   e n t i t y I d = " 0 7 4 7 3 2 1 7 - 5 5 a c - 4 2 5 1 - a 6 6 f - 7 c d 5 5 4 c 0 0 6 c 4 "   f i e l d I d = " 7 2 9 0 4 a 4 7 - 5 7 8 0 - 4 5 9 c - b e 7 a - 4 4 8 f 9 a d 8 d 6 b 4 "   p a r e n t I d = " 0 0 0 0 0 0 0 0 - 0 0 0 0 - 0 0 0 0 - 0 0 0 0 - 0 0 0 0 0 0 0 0 0 0 0 0 "   l e v e l O r d e r = " 1 0 0 "   c o n t r o l T y p e = " p l a i n T e x t "   c o n t r o l E d i t T y p e = " i n l i n e "   e n c l o s i n g B o o k m a r k = " f a l s e "   f o r m a t = " I F ( L E F T ( { D M S . L i b r a r y } , 2 )   =   & q u o t ; B _ & q u o t ; , & # x A ; I F N O T E M P T Y ( { D M S . M a t t e r } , & # x A ; { D M S . C l i e n t }   & a m p ;   & q u o t ; / & q u o t ;   & a m p ;   { D M S . M a t t e r }   & a m p ;   & q u o t ; / & q u o t ;   & a m p ;   & # x A ; { D M S . A u t h o r } , & q u o t ; & q u o t ; ) , & # x A ; I F N O T E M P T Y ( { D M S . M a t t e r } , & # x A ; I F N O T E M P T Y ( F I E L D V A L U E ( & q u o t ; L a b e l s . S e c t o r   -   & q u o t ;   & a m p ;   { A u t h o r . D e p a r t m e n t } , & q u o t ; & q u o t ; ) , & # x A ; F I E L D V A L U E ( & q u o t ; L a b e l s . S e c t o r   -   & q u o t ;   & a m p ;   { A u t h o r . D e p a r t m e n t } , & q u o t ; & q u o t ; ) , & # x A ; { D M S . C l i e n t } )   & a m p ;   & q u o t ; / & q u o t ; & # x A ; & a m p ;   { D M S . M a t t e r }   & a m p ;   & q u o t ; / & q u o t ;   & a m p ; & # x A ; I F N O T E M P T Y ( { D M S . P r o f i l e F i e l d 1 } , { D M S . P r o f i l e F i e l d 1 }   & a m p ;   & q u o t ; / & q u o t ; , & q u o t ; & q u o t ; )   & # x A ; & a m p ;   { D M S . A u t h o r } , & q u o t ; & q u o t ; ) ) "   f o r m a t E v a l u a t o r T y p e = " e x p r e s s i o n "   t e x t C a s e = " i g n o r e C a s e "   r e m o v e C o n t r o l = " f a l s e "   i g n o r e F o r m a t I f E m p t y = " f a l s e " >  
             < p a r a m e t e r s >  
                 < p a r a m e t e r   i d = " 6 3 9 8 1 b d 3 - 2 f b 3 - 4 e d 1 - 8 1 c 3 - 5 0 3 c a 3 3 2 5 a d 5 "   n a m e = " D e l e t e   i f   e m p t y "   t y p e = " S y s t e m . B o o l e a n ,   m s c o r l i b ,   V e r s i o n = 4 . 0 . 0 . 0 ,   C u l t u r e = n e u t r a l ,   P u b l i c K e y T o k e n = b 7 7 a 5 c 5 6 1 9 3 4 e 0 8 9 "   o r d e r = " 9 9 9 "   k e y = " d e l e t e I f E m p t y "   v a l u e = " F a l s e "   g r o u p O r d e r = " - 1 "   i s G e n e r a t e d = " f a l s e " / >  
                 < p a r a m e t e r   i d = " b d 5 c 6 a 9 f - a f 7 f - 4 b a 5 - 9 f d 4 - 9 2 7 e 7 6 f 3 7 6 7 1 "   n a m e = " F i e l d   i n d e x "   t y p e = " S y s t e m . I n t 3 2 ,   m s c o r l i b ,   V e r s i o n = 4 . 0 . 0 . 0 ,   C u l t u r e = n e u t r a l ,   P u b l i c K e y T o k e n = b 7 7 a 5 c 5 6 1 9 3 4 e 0 8 9 "   o r d e r = " 9 9 9 "   k e y = " i n d e x "   v a l u e = " "   g r o u p O r d e r = " - 1 "   i s G e n e r a t e d = " f a l s e " / >  
                 < p a r a m e t e r   i d = " 5 c d f 1 c 9 c - b f 6 8 - 4 d 4 3 - a f 2 8 - b e e a 2 d d 8 3 8 6 2 "   n a m e = " F o r m a t   X M L   c o n t e n t "   t y p e = " S y s t e m . B o o l e a n ,   m s c o r l i b ,   V e r s i o n = 4 . 0 . 0 . 0 ,   C u l t u r e = n e u t r a l ,   P u b l i c K e y T o k e n = b 7 7 a 5 c 5 6 1 9 3 4 e 0 8 9 "   o r d e r = " 9 9 9 "   k e y = " f o r m a t X m l C o n t e n t "   v a l u e = " F a l s e "   g r o u p O r d e r = " - 1 "   i s G e n e r a t e d = " f a l s e " / >  
                 < p a r a m e t e r   i d = " 8 0 c b f 1 b b - 5 5 d 4 - 4 b b 6 - b 5 2 4 - 2 9 c d 7 5 1 b c c f 0 " 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c f 6 d a 2 8 f - 2 a d f - 4 3 b a - 8 c 0 6 - f 0 b 6 5 e d b 0 a d 0 "   n a m e = " P a r e n t   f i e l d   i n d e x "   t y p e = " S y s t e m . I n t 3 2 ,   m s c o r l i b ,   V e r s i o n = 4 . 0 . 0 . 0 ,   C u l t u r e = n e u t r a l ,   P u b l i c K e y T o k e n = b 7 7 a 5 c 5 6 1 9 3 4 e 0 8 9 "   o r d e r = " 9 9 9 "   k e y = " p a r e n t I n d e x "   v a l u e = " "   g r o u p O r d e r = " - 1 "   i s G e n e r a t e d = " f a l s e " / >  
             < / p a r a m e t e r s >  
         < / c o n t e n t C o n t r o l >  
         < c o n t e n t C o n t r o l   i d = " b 0 f 6 9 4 c 5 - 8 2 e b - 4 f d d - a 0 a 6 - e 0 9 f a 5 2 5 6 2 f c "   n a m e = " S t o c k C o v e r I m a g e . F u l l P a g e "   a s s e m b l y = " I p h e l i o n . O u t l i n e . P o w e r P o i n t . D L L "   t y p e = " I p h e l i o n . O u t l i n e . P o w e r P o i n t . R e n d e r e r s . I m a g e R e n d e r e r "   o r d e r = " 3 "   a c t i v e = " t r u e "   e n t i t y I d = " c c d 7 d 9 2 3 - d b 0 f - 4 1 b 1 - b 8 4 9 - c 8 9 9 0 1 d b 7 2 7 4 "   f i e l d I d = " a 8 9 2 6 b a 1 - 7 2 1 c - 4 0 c 7 - b 5 1 2 - 8 6 f 2 f 6 e b 9 b 5 5 "   p a r e n t I d = " 0 0 0 0 0 0 0 0 - 0 0 0 0 - 0 0 0 0 - 0 0 0 0 - 0 0 0 0 0 0 0 0 0 0 0 0 "   l e v e l O r d e r = " 1 0 0 "   c o n t r o l T y p e = " p l a i n T e x t "   c o n t r o l E d i t T y p e = " i n l i n e "   e n c l o s i n g B o o k m a r k = " f a l s e "   f o r m a t = " I F ( { T h e m e . C o v e r T y p e } = & q u o t ; S t o c k & q u o t ; , { S t o c k C o v e r I m a g e . I m a g e P a t h } , & q u o t ; & q u o t ; ) "   f o r m a t E v a l u a t o r T y p e = " e x p r e s s i o n "   t e x t C a s e = " i g n o r e C a s e "   r e m o v e C o n t r o l = " f a l s e "   i g n o r e F o r m a t I f E m p t y = " f a l s e " >  
             < p a r a m e t e r s >  
                 < p a r a m e t e r   i d = " 5 3 8 0 b 9 9 1 - d b 4 f - 4 2 a c - 9 f 1 9 - c 1 9 7 0 3 d 1 1 0 4 6 "   n a m e = " H e i g h t "   t y p e = " S y s t e m . S i n g l e ,   m s c o r l i b ,   V e r s i o n = 4 . 0 . 0 . 0 ,   C u l t u r e = n e u t r a l ,   P u b l i c K e y T o k e n = b 7 7 a 5 c 5 6 1 9 3 4 e 0 8 9 "   o r d e r = " 9 9 9 "   k e y = " h e i g h t "   v a l u e = " 2 9 . 7 "   g r o u p = " S i z e "   g r o u p O r d e r = " - 1 "   i s G e n e r a t e d = " f a l s e " / >  
                 < p a r a m e t e r   i d = " 8 3 5 d 9 9 0 e - 3 3 6 2 - 4 0 0 c - b a e 3 - 1 0 d b d 0 d 9 0 3 9 d "   n a m e = " W i d t h "   t y p e = " S y s t e m . S i n g l e ,   m s c o r l i b ,   V e r s i o n = 4 . 0 . 0 . 0 ,   C u l t u r e = n e u t r a l ,   P u b l i c K e y T o k e n = b 7 7 a 5 c 5 6 1 9 3 4 e 0 8 9 "   o r d e r = " 9 9 9 "   k e y = " w i d t h "   v a l u e = " 2 1 "   g r o u p = " S i z e "   g r o u p O r d e r = " - 1 "   i s G e n e r a t e d = " f a l s e " / >  
                 < p a r a m e t e r   i d = " 9 a b e f 5 c 9 - 5 f 1 c - 4 f 9 e - b b 7 7 - 2 f 3 7 e 6 1 9 4 2 c c "   n a m e = " L o c k   a s p e c t   r a t i o "   t y p e = " S y s t e m . B o o l e a n ,   m s c o r l i b ,   V e r s i o n = 4 . 0 . 0 . 0 ,   C u l t u r e = n e u t r a l ,   P u b l i c K e y T o k e n = b 7 7 a 5 c 5 6 1 9 3 4 e 0 8 9 "   o r d e r = " 9 9 9 "   k e y = " l o c k A s p e c t R a t i o "   v a l u e = " F a l s e "   g r o u p O r d e r = " - 1 "   i s G e n e r a t e d = " f a l s e " / >  
                 < p a r a m e t e r   i d = " 5 7 7 5 e 3 2 0 - 0 c 7 3 - 4 4 8 f - b 5 6 9 - 8 1 5 3 4 3 3 c 4 1 3 e "   n a m e = " F i e l d   i n d e x "   t y p e = " S y s t e m . I n t 3 2 ,   m s c o r l i b ,   V e r s i o n = 4 . 0 . 0 . 0 ,   C u l t u r e = n e u t r a l ,   P u b l i c K e y T o k e n = b 7 7 a 5 c 5 6 1 9 3 4 e 0 8 9 "   o r d e r = " 9 9 9 "   k e y = " i n d e x "   v a l u e = " "   g r o u p O r d e r = " - 1 "   i s G e n e r a t e d = " f a l s e " / >  
                 < p a r a m e t e r   i d = " 3 0 6 c 0 d 7 0 - 8 9 1 c - 4 c f f - a 2 1 5 - 1 b 8 4 e 9 8 5 f 7 2 b "   n a m e = " U n i t   t y p e "   t y p e = " I p h e l i o n . O u t l i n e . C o r e . E n t i t i e s . U n i t T y p e ,   I p h e l i o n . O u t l i n e . C o r e ,   V e r s i o n = 1 . 8 . 5 . 3 0 ,   C u l t u r e = n e u t r a l ,   P u b l i c K e y T o k e n = n u l l "   o r d e r = " 1 "   k e y = " u n i t T y p e T y p e "   v a l u e = " C e n t i m e t e r s "   g r o u p = " S i z e "   g r o u p O r d e r = " - 1 "   i s G e n e r a t e d = " f a l s e " / >  
                 < p a r a m e t e r   i d = " 7 1 1 6 e e 1 f - e e 3 2 - 4 e 5 d - 8 6 c 3 - 1 1 8 2 a d a 9 7 2 1 f "   n a m e = " Z   o r d e r "   t y p e = " I p h e l i o n . O u t l i n e . P o w e r P o i n t . R e n d e r e r s . Z O r d e r ,   I p h e l i o n . O u t l i n e . P o w e r P o i n t ,   V e r s i o n = 1 . 8 . 5 . 3 0 ,   C u l t u r e = n e u t r a l ,   P u b l i c K e y T o k e n = n u l l "   o r d e r = " 4 "   k e y = " z O r d e r "   v a l u e = " N o n e "   g r o u p = " P o s i t i o n "   g r o u p O r d e r = " - 1 "   i s G e n e r a t e d = " f a l s e " / >  
                 < p a r a m e t e r   i d = " 3 9 d 6 7 e a f - 2 f b b - 4 f 7 f - 9 3 c c - a 8 a 2 a 5 4 d 8 8 f e "   n a m e = " D e l e t e   i f   e m p t y "   t y p e = " S y s t e m . B o o l e a n ,   m s c o r l i b ,   V e r s i o n = 4 . 0 . 0 . 0 ,   C u l t u r e = n e u t r a l ,   P u b l i c K e y T o k e n = b 7 7 a 5 c 5 6 1 9 3 4 e 0 8 9 "   o r d e r = " 9 9 9 "   k e y = " d e l e t e I f E m p t y "   v a l u e = " F a l s e "   g r o u p O r d e r = " - 1 "   i s G e n e r a t e d = " f a l s e " / >  
                 < p a r a m e t e r   i d = " 0 4 2 2 3 9 3 d - a a 5 4 - 4 2 0 f - b 8 7 7 - 3 e 1 5 8 3 f 8 1 a 9 8 "   n a m e = " R e t a i n   s h a p e   s e t t i n g s "   t y p e = " S y s t e m . B o o l e a n ,   m s c o r l i b ,   V e r s i o n = 4 . 0 . 0 . 0 ,   C u l t u r e = n e u t r a l ,   P u b l i c K e y T o k e n = b 7 7 a 5 c 5 6 1 9 3 4 e 0 8 9 "   o r d e r = " 9 9 9 "   k e y = " r e t a i n S h a p e S e t t i n g s "   v a l u e = " F a l s e "   g r o u p O r d e r = " - 1 "   i s G e n e r a t e d = " f a l s e " / >  
                 < p a r a m e t e r   i d = " a 7 d b 9 d 4 a - 3 1 b d - 4 c 4 0 - 8 f 9 5 - 1 f 5 5 4 d e a e 9 d 5 "   n a m e = " C r o p   t y p e "   t y p e = " I p h e l i o n . O u t l i n e . P o w e r P o i n t . R e n d e r e r s . C r o p T y p e ,   I p h e l i o n . O u t l i n e . P o w e r P o i n t ,   V e r s i o n = 1 . 8 . 5 . 3 0 ,   C u l t u r e = n e u t r a l ,   P u b l i c K e y T o k e n = n u l l "   o r d e r = " 9 9 9 "   k e y = " c r o p T y p e "   v a l u e = " N o n e "   g r o u p O r d e r = " - 1 "   i s G e n e r a t e d = " f a l s e " / >  
             < / p a r a m e t e r s >  
         < / c o n t e n t C o n t r o l >  
         < c o n t e n t C o n t r o l   i d = " 3 f a 8 f 4 5 2 - e 5 6 a - 4 c 2 f - b 3 a c - b f 1 4 5 a 0 d 9 2 7 6 "   n a m e = " 1 . 5   L e g e n d s . S e l e c t e d V a l u e "   a s s e m b l y = " I p h e l i o n . O u t l i n e . W o r d . d l l "   t y p e = " I p h e l i o n . O u t l i n e . W o r d . R e n d e r e r s . T e x t R e n d e r e r "   o r d e r = " 3 "   a c t i v e = " t r u e "   e n t i t y I d = " a 6 2 e 8 9 e b - 1 5 e 9 - 4 4 a b - 9 3 0 0 - 1 9 5 4 e 5 c 4 6 4 8 b "   f i e l d I d = " 8 1 e 9 2 d 9 c - b 5 8 3 - 4 e 1 1 - a c a 5 - 6 4 2 d 8 c a e 8 1 5 7 "   p a r e n t I d = " 0 0 0 0 0 0 0 0 - 0 0 0 0 - 0 0 0 0 - 0 0 0 0 - 0 0 0 0 0 0 0 0 0 0 0 0 "   l e v e l O r d e r = " 1 0 0 "   c o n t r o l T y p e = " p l a i n T e x t "   c o n t r o l E d i t T y p e = " i n l i n e "   e n c l o s i n g B o o k m a r k = " f a l s e "   f o r m a t = " U P P E R ( { L e g e n d s . S e l e c t e d V a l u e } ) "   f o r m a t E v a l u a t o r T y p e = " e x p r e s s i o n "   t e x t C a s e = " i g n o r e C a s e "   r e m o v e C o n t r o l = " f a l s e "   i g n o r e F o r m a t I f E m p t y = " f a l s e " >  
             < p a r a m e t e r s >  
                 < p a r a m e t e r   i d = " f 1 8 9 3 2 3 d - 2 7 8 e - 4 2 b 1 - 9 2 3 b - c b 1 9 1 d c a f b 2 1 "   n a m e = " F i e l d   i n d e x "   t y p e = " S y s t e m . I n t 3 2 ,   m s c o r l i b ,   V e r s i o n = 4 . 0 . 0 . 0 ,   C u l t u r e = n e u t r a l ,   P u b l i c K e y T o k e n = b 7 7 a 5 c 5 6 1 9 3 4 e 0 8 9 "   o r d e r = " 9 9 9 "   k e y = " i n d e x "   v a l u e = " "   g r o u p O r d e r = " - 1 "   i s G e n e r a t e d = " f a l s e " / >  
                 < p a r a m e t e r   i d = " 4 7 0 3 3 0 f e - c 6 a b - 4 a 7 1 - 8 1 3 7 - 7 8 e b 6 0 7 e f 6 e 8 "   n a m e = " P a r e n t   f i e l d   i n d e x "   t y p e = " S y s t e m . I n t 3 2 ,   m s c o r l i b ,   V e r s i o n = 4 . 0 . 0 . 0 ,   C u l t u r e = n e u t r a l ,   P u b l i c K e y T o k e n = b 7 7 a 5 c 5 6 1 9 3 4 e 0 8 9 "   o r d e r = " 9 9 9 "   k e y = " p a r e n t I n d e x "   v a l u e = " "   g r o u p O r d e r = " - 1 "   i s G e n e r a t e d = " f a l s e " / >  
                 < p a r a m e t e r   i d = " 2 b b d 4 c 3 5 - 1 2 0 a - 4 b 8 a - b f 7 a - 2 4 7 7 e f c 4 a 8 2 7 "   n a m e = " D e l e t e   i f   e m p t y "   t y p e = " S y s t e m . B o o l e a n ,   m s c o r l i b ,   V e r s i o n = 4 . 0 . 0 . 0 ,   C u l t u r e = n e u t r a l ,   P u b l i c K e y T o k e n = b 7 7 a 5 c 5 6 1 9 3 4 e 0 8 9 "   o r d e r = " 9 9 9 "   k e y = " d e l e t e I f E m p t y "   v a l u e = " F a l s e "   g r o u p O r d e r = " - 1 "   i s G e n e r a t e d = " f a l s e " / >  
                 < p a r a m e t e r   i d = " d 0 7 d e 6 9 c - 7 1 d 7 - 4 c 9 2 - b 5 1 c - d 7 6 5 7 e 0 9 c 0 d 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4 6 9 f 8 9 9 c - c 2 9 3 - 4 d 6 5 - b 5 e 9 - c 7 e f d 3 e 0 c 2 c d "   n a m e = " F o r m a t   X M L   c o n t e n t "   t y p e = " S y s t e m . B o o l e a n ,   m s c o r l i b ,   V e r s i o n = 4 . 0 . 0 . 0 ,   C u l t u r e = n e u t r a l ,   P u b l i c K e y T o k e n = b 7 7 a 5 c 5 6 1 9 3 4 e 0 8 9 "   o r d e r = " 9 9 9 "   k e y = " f o r m a t X m l C o n t e n t "   v a l u e = " F a l s e "   g r o u p O r d e r = " - 1 "   i s G e n e r a t e d = " f a l s e " / >  
             < / p a r a m e t e r s >  
         < / c o n t e n t C o n t r o l >  
         < c o n t e n t C o n t r o l   i d = " 1 7 7 0 f 5 d 6 - a 6 0 8 - 4 b b 2 - a b 5 4 - e d f 6 5 6 0 1 6 3 4 5 "   n a m e = " L a b e l s . G e n e r a l   -   T O C   T i t l e "   a s s e m b l y = " I p h e l i o n . O u t l i n e . W o r d . d l l "   t y p e = " I p h e l i o n . O u t l i n e . W o r d . R e n d e r e r s . T e x t R e n d e r e r "   o r d e r = " 2 "   a c t i v e = " t r u e "   e n t i t y I d = " f 9 5 d c 5 f a - 6 e 9 d - 4 b e 9 - 9 d 2 3 - e 0 a d a 2 0 d 8 4 3 8 "   f i e l d I d = " 9 4 1 2 6 6 9 2 - 5 8 2 2 - 4 8 4 d - a 7 6 8 - b f d 1 c f 4 6 2 e 8 a "   p a r e n t I d = " 0 0 0 0 0 0 0 0 - 0 0 0 0 - 0 0 0 0 - 0 0 0 0 - 0 0 0 0 0 0 0 0 0 0 0 0 "   l e v e l O r d e r = " 1 0 0 "   c o n t r o l T y p e = " p l a i n T e x t "   c o n t r o l E d i t T y p e = " i n l i n e "   e n c l o s i n g B o o k m a r k = " f a l s e "   f o r m a t E v a l u a t o r T y p e = " e x p r e s s i o n "   t e x t C a s e = " i g n o r e C a s e "   r e m o v e C o n t r o l = " f a l s e "   i g n o r e F o r m a t I f E m p t y = " f a l s e " >  
             < p a r a m e t e r s >  
                 < p a r a m e t e r   i d = " d 7 7 5 3 4 a 5 - 1 e d 9 - 4 e b f - 9 5 4 2 - 5 7 e f 9 1 e 6 6 d 3 3 "   n a m e = " F i e l d   i n d e x "   t y p e = " S y s t e m . I n t 3 2 ,   m s c o r l i b ,   V e r s i o n = 4 . 0 . 0 . 0 ,   C u l t u r e = n e u t r a l ,   P u b l i c K e y T o k e n = b 7 7 a 5 c 5 6 1 9 3 4 e 0 8 9 "   o r d e r = " 9 9 9 "   k e y = " i n d e x "   v a l u e = " "   g r o u p O r d e r = " - 1 "   i s G e n e r a t e d = " f a l s e " / >  
                 < p a r a m e t e r   i d = " 6 f 9 2 e 8 a 2 - 3 a f 6 - 4 8 b 2 - 9 9 5 f - b 7 8 b 9 5 2 d e 6 1 d "   n a m e = " P a r e n t   f i e l d   i n d e x "   t y p e = " S y s t e m . I n t 3 2 ,   m s c o r l i b ,   V e r s i o n = 4 . 0 . 0 . 0 ,   C u l t u r e = n e u t r a l ,   P u b l i c K e y T o k e n = b 7 7 a 5 c 5 6 1 9 3 4 e 0 8 9 "   o r d e r = " 9 9 9 "   k e y = " p a r e n t I n d e x "   v a l u e = " "   g r o u p O r d e r = " - 1 "   i s G e n e r a t e d = " f a l s e " / >  
                 < p a r a m e t e r   i d = " e 4 1 6 4 6 5 7 - 9 3 e 3 - 4 4 f 0 - 9 b 6 a - 5 e 3 1 c 2 f 2 1 e 3 5 "   n a m e = " D e l e t e   i f   e m p t y "   t y p e = " S y s t e m . B o o l e a n ,   m s c o r l i b ,   V e r s i o n = 4 . 0 . 0 . 0 ,   C u l t u r e = n e u t r a l ,   P u b l i c K e y T o k e n = b 7 7 a 5 c 5 6 1 9 3 4 e 0 8 9 "   o r d e r = " 9 9 9 "   k e y = " d e l e t e I f E m p t y "   v a l u e = " F a l s e "   g r o u p O r d e r = " - 1 "   i s G e n e r a t e d = " f a l s e " / >  
                 < p a r a m e t e r   i d = " e 6 f 8 e 1 f 6 - 1 3 1 6 - 4 1 a 3 - b 8 0 c - e 6 1 4 2 c 0 0 8 0 6 c " 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a 0 9 8 4 4 b - 0 e d 0 - 4 f c 0 - 9 f 2 a - 2 9 3 9 0 7 6 4 6 5 d 9 "   n a m e = " F o r m a t   X M L   c o n t e n t "   t y p e = " S y s t e m . B o o l e a n ,   m s c o r l i b ,   V e r s i o n = 4 . 0 . 0 . 0 ,   C u l t u r e = n e u t r a l ,   P u b l i c K e y T o k e n = b 7 7 a 5 c 5 6 1 9 3 4 e 0 8 9 "   o r d e r = " 9 9 9 "   k e y = " f o r m a t X m l C o n t e n t "   v a l u e = " F a l s e "   g r o u p O r d e r = " - 1 "   i s G e n e r a t e d = " f a l s e " / >  
             < / p a r a m e t e r s >  
         < / c o n t e n t C o n t r o l >  
         < c o n t e n t C o n t r o l   i d = " 4 c d f 5 2 2 5 - 9 9 d f - 4 1 f b - 9 6 5 f - 2 8 2 e 3 c 6 1 3 b 7 1 "   n a m e = " L e g e n d s W h i t e "   a s s e m b l y = " I p h e l i o n . O u t l i n e . W o r d . d l l "   t y p e = " I p h e l i o n . O u t l i n e . W o r d . R e n d e r e r s . T e x t R e n d e r e r "   o r d e r = " 3 "   a c t i v e = " t r u e "   e n t i t y I d = " a 6 2 e 8 9 e b - 1 5 e 9 - 4 4 a b - 9 3 0 0 - 1 9 5 4 e 5 c 4 6 4 8 b "   f i e l d I d = " 8 1 e 9 2 d 9 c - b 5 8 3 - 4 e 1 1 - a c a 5 - 6 4 2 d 8 c a e 8 1 5 7 "   p a r e n t I d = " 0 0 0 0 0 0 0 0 - 0 0 0 0 - 0 0 0 0 - 0 0 0 0 - 0 0 0 0 0 0 0 0 0 0 0 0 "   l e v e l O r d e r = " 1 0 0 "   c o n t r o l T y p e = " p l a i n T e x t "   c o n t r o l E d i t T y p e = " i n l i n e "   e n c l o s i n g B o o k m a r k = " f a l s e "   f o r m a t E v a l u a t o r T y p e = " e x p r e s s i o n "   t e x t C a s e = " i g n o r e C a s e "   r e m o v e C o n t r o l = " f a l s e "   i g n o r e F o r m a t I f E m p t y = " f a l s e " >  
             < p a r a m e t e r s >  
                 < p a r a m e t e r   i d = " b 2 c 1 b a d 5 - a 2 1 1 - 4 d c 8 - a 0 f 9 - 4 a 9 2 2 b a 3 1 3 f e "   n a m e = " F i e l d   i n d e x "   t y p e = " S y s t e m . I n t 3 2 ,   m s c o r l i b ,   V e r s i o n = 4 . 0 . 0 . 0 ,   C u l t u r e = n e u t r a l ,   P u b l i c K e y T o k e n = b 7 7 a 5 c 5 6 1 9 3 4 e 0 8 9 "   o r d e r = " 9 9 9 "   k e y = " i n d e x "   v a l u e = " "   g r o u p O r d e r = " - 1 "   i s G e n e r a t e d = " f a l s e " / >  
                 < p a r a m e t e r   i d = " f b 8 6 e d a 3 - f 4 f 4 - 4 0 6 f - 9 1 7 3 - 4 e b 9 a a 5 1 4 e 2 b "   n a m e = " P a r e n t   f i e l d   i n d e x "   t y p e = " S y s t e m . I n t 3 2 ,   m s c o r l i b ,   V e r s i o n = 4 . 0 . 0 . 0 ,   C u l t u r e = n e u t r a l ,   P u b l i c K e y T o k e n = b 7 7 a 5 c 5 6 1 9 3 4 e 0 8 9 "   o r d e r = " 9 9 9 "   k e y = " p a r e n t I n d e x "   v a l u e = " "   g r o u p O r d e r = " - 1 "   i s G e n e r a t e d = " f a l s e " / >  
                 < p a r a m e t e r   i d = " 2 6 b 3 2 1 c 3 - a 2 d 0 - 4 6 1 0 - 8 7 5 8 - f 2 3 c 2 3 c a e 0 a 3 "   n a m e = " D e l e t e   i f   e m p t y "   t y p e = " S y s t e m . B o o l e a n ,   m s c o r l i b ,   V e r s i o n = 4 . 0 . 0 . 0 ,   C u l t u r e = n e u t r a l ,   P u b l i c K e y T o k e n = b 7 7 a 5 c 5 6 1 9 3 4 e 0 8 9 "   o r d e r = " 9 9 9 "   k e y = " d e l e t e I f E m p t y "   v a l u e = " F a l s e "   g r o u p O r d e r = " - 1 "   i s G e n e r a t e d = " f a l s e " / >  
                 < p a r a m e t e r   i d = " 0 7 2 d d a 4 8 - e 7 e 1 - 4 2 e 3 - 9 6 b b - c 6 2 3 e 7 5 f 5 c c a " 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2 d 4 4 1 6 1 3 - 0 7 8 0 - 4 a f 6 - 9 9 b b - 9 f 4 b 9 d 4 5 b 5 c c "   n a m e = " F o r m a t   X M L   c o n t e n t "   t y p e = " S y s t e m . B o o l e a n ,   m s c o r l i b ,   V e r s i o n = 4 . 0 . 0 . 0 ,   C u l t u r e = n e u t r a l ,   P u b l i c K e y T o k e n = b 7 7 a 5 c 5 6 1 9 3 4 e 0 8 9 "   o r d e r = " 9 9 9 "   k e y = " f o r m a t X m l C o n t e n t "   v a l u e = " F a l s e "   g r o u p O r d e r = " - 1 "   i s G e n e r a t e d = " f a l s e " / >  
             < / p a r a m e t e r s >  
         < / c o n t e n t C o n t r o l >  
         < c o n t e n t C o n t r o l   i d = " b c 2 8 c 5 b 2 - 0 a e 6 - 4 a a 1 - 8 d 4 7 - e b 1 8 d 9 1 8 7 7 7 8 "   n a m e = " C o v e r I m a g e . I m a g e P a t h "   a s s e m b l y = " I p h e l i o n . O u t l i n e . P o w e r P o i n t . D L L "   t y p e = " I p h e l i o n . O u t l i n e . P o w e r P o i n t . R e n d e r e r s . I m a g e R e n d e r e r "   o r d e r = " 3 "   a c t i v e = " t r u e "   e n t i t y I d = " a 9 9 7 9 3 a 7 - 6 d 3 f - 4 8 3 8 - a 3 9 d - 3 3 e f f 5 b b a 3 5 a " 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f e 3 f 8 6 8 6 - 9 7 7 c - 4 3 f c - 9 7 3 2 - 4 d 7 3 6 4 4 b 6 0 e 7 "   n a m e = " H e i g h t "   t y p e = " S y s t e m . S i n g l e ,   m s c o r l i b ,   V e r s i o n = 4 . 0 . 0 . 0 ,   C u l t u r e = n e u t r a l ,   P u b l i c K e y T o k e n = b 7 7 a 5 c 5 6 1 9 3 4 e 0 8 9 "   o r d e r = " 9 9 9 "   k e y = " h e i g h t "   v a l u e = " 2 8 . 7 7 "   g r o u p = " S i z e "   g r o u p O r d e r = " - 1 "   i s G e n e r a t e d = " f a l s e " / >  
                 < p a r a m e t e r   i d = " 8 8 0 c 1 f 9 c - 7 a f 8 - 4 e 2 f - 8 1 c d - 1 c f a 1 6 2 8 7 d 6 c "   n a m e = " W i d t h "   t y p e = " S y s t e m . S i n g l e ,   m s c o r l i b ,   V e r s i o n = 4 . 0 . 0 . 0 ,   C u l t u r e = n e u t r a l ,   P u b l i c K e y T o k e n = b 7 7 a 5 c 5 6 1 9 3 4 e 0 8 9 "   o r d e r = " 9 9 9 "   k e y = " w i d t h "   v a l u e = " 2 1 "   g r o u p = " S i z e "   g r o u p O r d e r = " - 1 "   i s G e n e r a t e d = " f a l s e " / >  
                 < p a r a m e t e r   i d = " 6 c 0 1 d 8 0 6 - 6 a c 6 - 4 e f c - a f d b - 4 8 9 f 2 8 6 8 f c f 6 "   n a m e = " L o c k   a s p e c t   r a t i o "   t y p e = " S y s t e m . B o o l e a n ,   m s c o r l i b ,   V e r s i o n = 4 . 0 . 0 . 0 ,   C u l t u r e = n e u t r a l ,   P u b l i c K e y T o k e n = b 7 7 a 5 c 5 6 1 9 3 4 e 0 8 9 "   o r d e r = " 9 9 9 "   k e y = " l o c k A s p e c t R a t i o "   v a l u e = " F a l s e "   g r o u p O r d e r = " - 1 "   i s G e n e r a t e d = " f a l s e " / >  
                 < p a r a m e t e r   i d = " 2 9 0 6 1 5 0 7 - 4 2 5 c - 4 c c 7 - 8 3 6 c - 9 5 b a a b 3 6 4 c b 2 "   n a m e = " F i e l d   i n d e x "   t y p e = " S y s t e m . I n t 3 2 ,   m s c o r l i b ,   V e r s i o n = 4 . 0 . 0 . 0 ,   C u l t u r e = n e u t r a l ,   P u b l i c K e y T o k e n = b 7 7 a 5 c 5 6 1 9 3 4 e 0 8 9 "   o r d e r = " 9 9 9 "   k e y = " i n d e x "   v a l u e = " "   g r o u p O r d e r = " - 1 "   i s G e n e r a t e d = " f a l s e " / >  
                 < p a r a m e t e r   i d = " 7 2 8 0 4 f b 3 - 2 5 7 c - 4 9 a 7 - 9 5 5 8 - a 9 3 b 6 9 2 c f 9 e 0 "   n a m e = " U n i t   t y p e "   t y p e = " I p h e l i o n . O u t l i n e . C o r e . E n t i t i e s . U n i t T y p e ,   I p h e l i o n . O u t l i n e . C o r e ,   V e r s i o n = 1 . 8 . 5 . 3 0 ,   C u l t u r e = n e u t r a l ,   P u b l i c K e y T o k e n = n u l l "   o r d e r = " 1 "   k e y = " u n i t T y p e T y p e "   v a l u e = " C e n t i m e t e r s "   g r o u p = " S i z e "   g r o u p O r d e r = " - 1 "   i s G e n e r a t e d = " f a l s e " / >  
                 < p a r a m e t e r   i d = " 3 2 e 4 d e 6 f - 3 7 1 4 - 4 7 3 e - 9 d 6 9 - f b 2 6 3 7 c d c 2 1 c "   n a m e = " Z   o r d e r "   t y p e = " I p h e l i o n . O u t l i n e . P o w e r P o i n t . R e n d e r e r s . Z O r d e r ,   I p h e l i o n . O u t l i n e . P o w e r P o i n t ,   V e r s i o n = 1 . 8 . 5 . 3 0 ,   C u l t u r e = n e u t r a l ,   P u b l i c K e y T o k e n = n u l l "   o r d e r = " 4 "   k e y = " z O r d e r "   v a l u e = " N o n e "   g r o u p = " P o s i t i o n "   g r o u p O r d e r = " - 1 "   i s G e n e r a t e d = " f a l s e " / >  
                 < p a r a m e t e r   i d = " 0 b 0 0 a a 1 0 - 4 c d 7 - 4 9 2 c - 9 4 9 5 - a 1 b 0 e a 8 2 8 9 6 8 "   n a m e = " D e l e t e   i f   e m p t y "   t y p e = " S y s t e m . B o o l e a n ,   m s c o r l i b ,   V e r s i o n = 4 . 0 . 0 . 0 ,   C u l t u r e = n e u t r a l ,   P u b l i c K e y T o k e n = b 7 7 a 5 c 5 6 1 9 3 4 e 0 8 9 "   o r d e r = " 9 9 9 "   k e y = " d e l e t e I f E m p t y "   v a l u e = " F a l s e "   g r o u p O r d e r = " - 1 "   i s G e n e r a t e d = " f a l s e " / >  
                 < p a r a m e t e r   i d = " 0 8 e b 0 5 0 7 - 8 a 6 9 - 4 f a a - 8 b 3 0 - 8 5 e 5 3 1 7 3 b 6 9 4 "   n a m e = " R e t a i n   s h a p e   s e t t i n g s "   t y p e = " S y s t e m . B o o l e a n ,   m s c o r l i b ,   V e r s i o n = 4 . 0 . 0 . 0 ,   C u l t u r e = n e u t r a l ,   P u b l i c K e y T o k e n = b 7 7 a 5 c 5 6 1 9 3 4 e 0 8 9 "   o r d e r = " 9 9 9 "   k e y = " r e t a i n S h a p e S e t t i n g s "   v a l u e = " T r u e "   g r o u p O r d e r = " - 1 "   i s G e n e r a t e d = " f a l s e " / >  
                 < p a r a m e t e r   i d = " c 6 d 6 d 9 0 9 - 4 1 5 2 - 4 4 6 0 - 8 7 1 4 - 2 c 5 c 1 9 f d b f a a "   n a m e = " C r o p   t y p e "   t y p e = " I p h e l i o n . O u t l i n e . P o w e r P o i n t . R e n d e r e r s . C r o p T y p e ,   I p h e l i o n . O u t l i n e . P o w e r P o i n t ,   V e r s i o n = 1 . 8 . 5 . 3 0 ,   C u l t u r e = n e u t r a l ,   P u b l i c K e y T o k e n = n u l l "   o r d e r = " 9 9 9 "   k e y = " c r o p T y p e "   v a l u e = " N o n e "   g r o u p O r d e r = " - 1 "   i s G e n e r a t e d = " f a l s e " / >  
             < / p a r a m e t e r s >  
         < / c o n t e n t C o n t r o l >  
         < c o n t e n t C o n t r o l   i d = " 2 6 6 a 7 6 3 c - 0 a 3 d - 4 1 5 1 - 8 0 b b - f 1 8 1 f c 8 f 5 1 0 d "   n a m e = " C o v e r I m a g e . I m a g e P a t h "   a s s e m b l y = " I p h e l i o n . O u t l i n e . P o w e r P o i n t . D L L "   t y p e = " I p h e l i o n . O u t l i n e . P o w e r P o i n t . R e n d e r e r s . I m a g e R e n d e r e r "   o r d e r = " 3 "   a c t i v e = " t r u e "   e n t i t y I d = " a 9 9 7 9 3 a 7 - 6 d 3 f - 4 8 3 8 - a 3 9 d - 3 3 e f f 5 b b a 3 5 a " 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3 b 0 b 9 b f e - 5 a 1 9 - 4 1 7 d - b b c a - e 1 f f f b 2 3 f d c a "   n a m e = " H e i g h t "   t y p e = " S y s t e m . S i n g l e ,   m s c o r l i b ,   V e r s i o n = 4 . 0 . 0 . 0 ,   C u l t u r e = n e u t r a l ,   P u b l i c K e y T o k e n = b 7 7 a 5 c 5 6 1 9 3 4 e 0 8 9 "   o r d e r = " 9 9 9 "   k e y = " h e i g h t "   v a l u e = " 1 8 . 1 "   g r o u p = " S i z e "   g r o u p O r d e r = " - 1 "   i s G e n e r a t e d = " f a l s e " / >  
                 < p a r a m e t e r   i d = " 3 d d b 7 0 4 0 - 0 1 c 3 - 4 8 a 1 - b b 8 b - f 8 9 6 b 5 1 8 7 a d d "   n a m e = " W i d t h "   t y p e = " S y s t e m . S i n g l e ,   m s c o r l i b ,   V e r s i o n = 4 . 0 . 0 . 0 ,   C u l t u r e = n e u t r a l ,   P u b l i c K e y T o k e n = b 7 7 a 5 c 5 6 1 9 3 4 e 0 8 9 "   o r d e r = " 9 9 9 "   k e y = " w i d t h "   v a l u e = " 3 3 . 8 6 "   g r o u p = " S i z e "   g r o u p O r d e r = " - 1 "   i s G e n e r a t e d = " f a l s e " / >  
                 < p a r a m e t e r   i d = " c 3 4 2 6 4 b d - 4 a 4 3 - 4 5 0 2 - 9 6 7 8 - a 7 9 1 3 8 b 2 1 9 c e "   n a m e = " L o c k   a s p e c t   r a t i o "   t y p e = " S y s t e m . B o o l e a n ,   m s c o r l i b ,   V e r s i o n = 4 . 0 . 0 . 0 ,   C u l t u r e = n e u t r a l ,   P u b l i c K e y T o k e n = b 7 7 a 5 c 5 6 1 9 3 4 e 0 8 9 "   o r d e r = " 9 9 9 "   k e y = " l o c k A s p e c t R a t i o "   v a l u e = " F a l s e "   g r o u p O r d e r = " - 1 "   i s G e n e r a t e d = " f a l s e " / >  
                 < p a r a m e t e r   i d = " f d 2 3 e 4 d 3 - 0 c 9 f - 4 4 0 5 - 9 5 0 9 - 2 a 3 7 9 1 9 7 f 7 8 f "   n a m e = " F i e l d   i n d e x "   t y p e = " S y s t e m . I n t 3 2 ,   m s c o r l i b ,   V e r s i o n = 4 . 0 . 0 . 0 ,   C u l t u r e = n e u t r a l ,   P u b l i c K e y T o k e n = b 7 7 a 5 c 5 6 1 9 3 4 e 0 8 9 "   o r d e r = " 9 9 9 "   k e y = " i n d e x "   v a l u e = " "   g r o u p O r d e r = " - 1 "   i s G e n e r a t e d = " f a l s e " / >  
                 < p a r a m e t e r   i d = " d 4 5 2 0 5 3 2 - 2 a d 6 - 4 d c e - 8 1 3 3 - 3 d 7 d 1 b 4 0 7 e 4 9 "   n a m e = " U n i t   t y p e "   t y p e = " I p h e l i o n . O u t l i n e . C o r e . E n t i t i e s . U n i t T y p e ,   I p h e l i o n . O u t l i n e . C o r e ,   V e r s i o n = 1 . 8 . 5 . 3 0 ,   C u l t u r e = n e u t r a l ,   P u b l i c K e y T o k e n = n u l l "   o r d e r = " 1 "   k e y = " u n i t T y p e T y p e "   v a l u e = " C e n t i m e t e r s "   g r o u p = " S i z e "   g r o u p O r d e r = " - 1 "   i s G e n e r a t e d = " f a l s e " / >  
                 < p a r a m e t e r   i d = " f 3 7 9 4 c d 8 - f b c f - 4 6 6 7 - 8 2 7 7 - 2 a e 0 3 8 c 3 0 8 4 e "   n a m e = " Z   o r d e r "   t y p e = " I p h e l i o n . O u t l i n e . P o w e r P o i n t . R e n d e r e r s . Z O r d e r ,   I p h e l i o n . O u t l i n e . P o w e r P o i n t ,   V e r s i o n = 1 . 8 . 5 . 3 0 ,   C u l t u r e = n e u t r a l ,   P u b l i c K e y T o k e n = n u l l "   o r d e r = " 4 "   k e y = " z O r d e r "   v a l u e = " N o n e "   g r o u p = " P o s i t i o n "   g r o u p O r d e r = " - 1 "   i s G e n e r a t e d = " f a l s e " / >  
                 < p a r a m e t e r   i d = " 1 1 3 1 5 5 c 9 - c 3 c 8 - 4 b 4 a - 8 a 5 4 - f 4 2 1 8 5 1 f 9 3 9 9 "   n a m e = " D e l e t e   i f   e m p t y "   t y p e = " S y s t e m . B o o l e a n ,   m s c o r l i b ,   V e r s i o n = 4 . 0 . 0 . 0 ,   C u l t u r e = n e u t r a l ,   P u b l i c K e y T o k e n = b 7 7 a 5 c 5 6 1 9 3 4 e 0 8 9 "   o r d e r = " 9 9 9 "   k e y = " d e l e t e I f E m p t y "   v a l u e = " F a l s e "   g r o u p O r d e r = " - 1 "   i s G e n e r a t e d = " f a l s e " / >  
                 < p a r a m e t e r   i d = " e a f b d b e b - 8 6 e e - 4 3 c f - 8 9 1 b - 3 a 3 3 9 3 d 9 c 2 9 7 "   n a m e = " R e t a i n   s h a p e   s e t t i n g s "   t y p e = " S y s t e m . B o o l e a n ,   m s c o r l i b ,   V e r s i o n = 4 . 0 . 0 . 0 ,   C u l t u r e = n e u t r a l ,   P u b l i c K e y T o k e n = b 7 7 a 5 c 5 6 1 9 3 4 e 0 8 9 "   o r d e r = " 9 9 9 "   k e y = " r e t a i n S h a p e S e t t i n g s "   v a l u e = " T r u e "   g r o u p O r d e r = " - 1 "   i s G e n e r a t e d = " f a l s e " / >  
                 < p a r a m e t e r   i d = " 8 3 2 0 0 6 f 5 - d 2 e 8 - 4 3 6 4 - a 4 e 8 - e 7 c b 0 3 d 0 b 9 8 8 "   n a m e = " C r o p   t y p e "   t y p e = " I p h e l i o n . O u t l i n e . P o w e r P o i n t . R e n d e r e r s . C r o p T y p e ,   I p h e l i o n . O u t l i n e . P o w e r P o i n t ,   V e r s i o n = 1 . 8 . 5 . 3 0 ,   C u l t u r e = n e u t r a l ,   P u b l i c K e y T o k e n = n u l l "   o r d e r = " 9 9 9 "   k e y = " c r o p T y p e "   v a l u e = " N o n e "   g r o u p O r d e r = " - 1 "   i s G e n e r a t e d = " f a l s e " / >  
             < / p a r a m e t e r s >  
         < / c o n t e n t C o n t r o l >  
         < c o n t e n t C o n t r o l   i d = " e 7 5 9 4 c f e - a e f b - 4 6 3 9 - a 5 6 0 - 0 3 d e a 9 3 0 5 1 2 e "   n a m e = " B a c k P a g e I m a g e . I m a g e P a t h "   a s s e m b l y = " I p h e l i o n . O u t l i n e . P o w e r P o i n t . D L L "   t y p e = " I p h e l i o n . O u t l i n e . P o w e r P o i n t . R e n d e r e r s . I m a g e R e n d e r e r "   o r d e r = " 3 "   a c t i v e = " t r u e "   e n t i t y I d = " c c d 7 d 9 2 3 - d b 0 f - 4 1 b 1 - b 8 4 9 - c 8 9 9 0 1 d b 7 2 7 4 " 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b 0 b 6 e f 6 b - 2 9 1 8 - 4 e e 5 - 8 b c b - 7 9 0 c 4 0 9 0 2 3 7 d "   n a m e = " H e i g h t "   t y p e = " S y s t e m . S i n g l e ,   m s c o r l i b ,   V e r s i o n = 4 . 0 . 0 . 0 ,   C u l t u r e = n e u t r a l ,   P u b l i c K e y T o k e n = b 7 7 a 5 c 5 6 1 9 3 4 e 0 8 9 "   o r d e r = " 9 9 9 "   k e y = " h e i g h t "   v a l u e = " 1 3 . 5 "   g r o u p = " S i z e "   g r o u p O r d e r = " - 1 "   i s G e n e r a t e d = " f a l s e " / >  
                 < p a r a m e t e r   i d = " 0 7 7 6 2 a e c - d b 0 4 - 4 6 e 8 - 8 1 d 4 - a a 9 9 2 d c 2 d f 3 f "   n a m e = " W i d t h "   t y p e = " S y s t e m . S i n g l e ,   m s c o r l i b ,   V e r s i o n = 4 . 0 . 0 . 0 ,   C u l t u r e = n e u t r a l ,   P u b l i c K e y T o k e n = b 7 7 a 5 c 5 6 1 9 3 4 e 0 8 9 "   o r d e r = " 9 9 9 "   k e y = " w i d t h "   v a l u e = " 3 3 . 8 7 "   g r o u p = " S i z e "   g r o u p O r d e r = " - 1 "   i s G e n e r a t e d = " f a l s e " / >  
                 < p a r a m e t e r   i d = " 7 d d 0 4 f b a - 0 7 7 2 - 4 9 3 9 - a 5 f 8 - a 8 b 4 d 7 6 7 b d 2 2 "   n a m e = " L o c k   a s p e c t   r a t i o "   t y p e = " S y s t e m . B o o l e a n ,   m s c o r l i b ,   V e r s i o n = 4 . 0 . 0 . 0 ,   C u l t u r e = n e u t r a l ,   P u b l i c K e y T o k e n = b 7 7 a 5 c 5 6 1 9 3 4 e 0 8 9 "   o r d e r = " 9 9 9 "   k e y = " l o c k A s p e c t R a t i o "   v a l u e = " F a l s e "   g r o u p O r d e r = " - 1 "   i s G e n e r a t e d = " f a l s e " / >  
                 < p a r a m e t e r   i d = " a 0 3 1 c 9 1 8 - f 8 5 9 - 4 e 5 d - 8 8 3 a - 4 7 4 a 3 6 9 6 9 0 3 b "   n a m e = " F i e l d   i n d e x "   t y p e = " S y s t e m . I n t 3 2 ,   m s c o r l i b ,   V e r s i o n = 4 . 0 . 0 . 0 ,   C u l t u r e = n e u t r a l ,   P u b l i c K e y T o k e n = b 7 7 a 5 c 5 6 1 9 3 4 e 0 8 9 "   o r d e r = " 9 9 9 "   k e y = " i n d e x "   v a l u e = " "   g r o u p O r d e r = " - 1 "   i s G e n e r a t e d = " f a l s e " / >  
                 < p a r a m e t e r   i d = " e 0 a 0 c 3 f 7 - 3 2 9 b - 4 5 f 1 - 9 0 8 c - 1 6 5 b 0 6 6 f 5 3 3 3 "   n a m e = " U n i t   t y p e "   t y p e = " I p h e l i o n . O u t l i n e . C o r e . E n t i t i e s . U n i t T y p e ,   I p h e l i o n . O u t l i n e . C o r e ,   V e r s i o n = 1 . 8 . 5 . 3 0 ,   C u l t u r e = n e u t r a l ,   P u b l i c K e y T o k e n = n u l l "   o r d e r = " 1 "   k e y = " u n i t T y p e T y p e "   v a l u e = " C e n t i m e t e r s "   g r o u p = " S i z e "   g r o u p O r d e r = " - 1 "   i s G e n e r a t e d = " f a l s e " / >  
                 < p a r a m e t e r   i d = " a f 6 0 a 6 f b - 2 d 6 2 - 4 9 4 9 - b 7 d f - 2 6 3 5 9 0 5 0 1 0 e 3 "   n a m e = " Z   o r d e r "   t y p e = " I p h e l i o n . O u t l i n e . P o w e r P o i n t . R e n d e r e r s . Z O r d e r ,   I p h e l i o n . O u t l i n e . P o w e r P o i n t ,   V e r s i o n = 1 . 8 . 5 . 3 0 ,   C u l t u r e = n e u t r a l ,   P u b l i c K e y T o k e n = n u l l "   o r d e r = " 4 "   k e y = " z O r d e r "   v a l u e = " N o n e "   g r o u p = " P o s i t i o n "   g r o u p O r d e r = " - 1 "   i s G e n e r a t e d = " f a l s e " / >  
                 < p a r a m e t e r   i d = " b 2 5 5 7 f c 3 - 1 4 c 8 - 4 b 5 e - 9 e 2 4 - 1 9 5 e 6 a b c 9 4 f b "   n a m e = " D e l e t e   i f   e m p t y "   t y p e = " S y s t e m . B o o l e a n ,   m s c o r l i b ,   V e r s i o n = 4 . 0 . 0 . 0 ,   C u l t u r e = n e u t r a l ,   P u b l i c K e y T o k e n = b 7 7 a 5 c 5 6 1 9 3 4 e 0 8 9 "   o r d e r = " 9 9 9 "   k e y = " d e l e t e I f E m p t y "   v a l u e = " F a l s e "   g r o u p O r d e r = " - 1 "   i s G e n e r a t e d = " f a l s e " / >  
                 < p a r a m e t e r   i d = " a 8 d f f 5 1 c - b 3 a a - 4 c 6 0 - 8 1 9 d - 9 7 c d e 2 2 9 5 d 3 4 "   n a m e = " R e t a i n   s h a p e   s e t t i n g s "   t y p e = " S y s t e m . B o o l e a n ,   m s c o r l i b ,   V e r s i o n = 4 . 0 . 0 . 0 ,   C u l t u r e = n e u t r a l ,   P u b l i c K e y T o k e n = b 7 7 a 5 c 5 6 1 9 3 4 e 0 8 9 "   o r d e r = " 9 9 9 "   k e y = " r e t a i n S h a p e S e t t i n g s "   v a l u e = " T r u e "   g r o u p O r d e r = " - 1 "   i s G e n e r a t e d = " f a l s e " / >  
                 < p a r a m e t e r   i d = " 4 c 7 a 3 e 4 5 - e e 4 d - 4 4 6 5 - 9 e d 3 - 8 c 6 e a 0 f b 1 8 0 0 "   n a m e = " C r o p   t y p e "   t y p e = " I p h e l i o n . O u t l i n e . P o w e r P o i n t . R e n d e r e r s . C r o p T y p e ,   I p h e l i o n . O u t l i n e . P o w e r P o i n t ,   V e r s i o n = 1 . 8 . 5 . 3 0 ,   C u l t u r e = n e u t r a l ,   P u b l i c K e y T o k e n = n u l l "   o r d e r = " 9 9 9 "   k e y = " c r o p T y p e "   v a l u e = " N o n e "   g r o u p O r d e r = " - 1 "   i s G e n e r a t e d = " f a l s e " / >  
             < / p a r a m e t e r s >  
         < / c o n t e n t C o n t r o l >  
         < c o n t e n t C o n t r o l   i d = " 4 5 1 8 9 0 d 1 - 4 c 9 b - 4 3 6 0 - a 0 9 d - e e a 7 8 0 0 f 8 e a f "   n a m e = " D M S . D o c R e f "   a s s e m b l y = " I p h e l i o n . O u t l i n e . W o r d . d l l "   t y p e = " I p h e l i o n . O u t l i n e . W o r d . R e n d e r e r s . T e x t R e n d e r e r "   o r d e r = " 3 "   a c t i v e = " t r u e "   e n t i t y I d = " 0 7 4 7 3 2 1 7 - 5 5 a c - 4 2 5 1 - a 6 6 f - 7 c d 5 5 4 c 0 0 6 c 4 "   f i e l d I d = " 7 2 9 0 4 a 4 7 - 5 7 8 0 - 4 5 9 c - b e 7 a - 4 4 8 f 9 a d 8 d 6 b 4 "   p a r e n t I d = " 0 0 0 0 0 0 0 0 - 0 0 0 0 - 0 0 0 0 - 0 0 0 0 - 0 0 0 0 0 0 0 0 0 0 0 0 "   l e v e l O r d e r = " 1 0 0 "   c o n t r o l T y p e = " p l a i n T e x t "   c o n t r o l E d i t T y p e = " i n l i n e "   e n c l o s i n g B o o k m a r k = " f a l s e "   f o r m a t = " I F ( { D M S . D o c N u m b e r } & g t ; & q u o t ; & q u o t ; , & # x A ; I F ( L E F T ( { D M S . L i b r a r y } , 2 )   =   & q u o t ; B _ & q u o t ; , & # x A ; I F N O T E M P T Y ( { D M S . M a t t e r } , & # x A ; { D M S . C l i e n t }   & a m p ;   & q u o t ; / & q u o t ;   & a m p ;   { D M S . M a t t e r }   & a m p ;   & q u o t ; / & q u o t ;   & a m p ;   & # x A ; { D M S . A u t h o r } , & q u o t ; & q u o t ; ) , & # x A ; I F N O T E M P T Y ( { D M S . M a t t e r } , & # x A ; I F N O T E M P T Y ( F I E L D V A L U E ( & q u o t ; L a b e l s . S e c t o r   -   & q u o t ;   & a m p ;   { A u t h o r . D e p a r t m e n t } , & q u o t ; & q u o t ; ) , & # x A ; F I E L D V A L U E ( & q u o t ; L a b e l s . S e c t o r   -   & q u o t ;   & a m p ;   { A u t h o r . D e p a r t m e n t } , & q u o t ; & q u o t ; ) , & # x A ; { D M S . C l i e n t } )   & a m p ;   & q u o t ; / & q u o t ; & # x A ; & a m p ;   { D M S . M a t t e r }   & a m p ;   & q u o t ; / & q u o t ;   & a m p ; & # x A ; I F N O T E M P T Y ( { D M S . P r o f i l e F i e l d 1 } , { D M S . P r o f i l e F i e l d 1 }   & a m p ;   & q u o t ; / & q u o t ; , & q u o t ; & q u o t ; )   & # x A ; & a m p ;   { D M S . A u t h o r } , & q u o t ; & q u o t ; ) ) , & # x A ; { L e g e n d s . S e l e c t e d V a l u e } ) "   f o r m a t E v a l u a t o r T y p e = " e x p r e s s i o n "   t e x t C a s e = " i g n o r e C a s e "   r e m o v e C o n t r o l = " f a l s e "   i g n o r e F o r m a t I f E m p t y = " f a l s e " >  
             < p a r a m e t e r s >  
                 < p a r a m e t e r   i d = " 4 f 9 f 7 d b 2 - 3 4 1 4 - 4 2 f 0 - b 8 7 e - 3 3 f 1 2 2 9 5 6 8 0 8 "   n a m e = " F i e l d   i n d e x "   t y p e = " S y s t e m . I n t 3 2 ,   m s c o r l i b ,   V e r s i o n = 4 . 0 . 0 . 0 ,   C u l t u r e = n e u t r a l ,   P u b l i c K e y T o k e n = b 7 7 a 5 c 5 6 1 9 3 4 e 0 8 9 "   o r d e r = " 9 9 9 "   k e y = " i n d e x "   v a l u e = " "   g r o u p O r d e r = " - 1 "   i s G e n e r a t e d = " f a l s e " / >  
                 < p a r a m e t e r   i d = " 5 9 a 0 d 0 2 d - 2 1 7 d - 4 4 9 1 - b 4 2 9 - d 3 0 d 3 3 f 8 0 6 5 3 "   n a m e = " P a r e n t   f i e l d   i n d e x "   t y p e = " S y s t e m . I n t 3 2 ,   m s c o r l i b ,   V e r s i o n = 4 . 0 . 0 . 0 ,   C u l t u r e = n e u t r a l ,   P u b l i c K e y T o k e n = b 7 7 a 5 c 5 6 1 9 3 4 e 0 8 9 "   o r d e r = " 9 9 9 "   k e y = " p a r e n t I n d e x "   v a l u e = " "   g r o u p O r d e r = " - 1 "   i s G e n e r a t e d = " f a l s e " / >  
                 < p a r a m e t e r   i d = " e 0 d 1 5 5 0 2 - b 6 5 2 - 4 b 5 e - 8 c 7 c - 6 6 6 4 e 4 4 0 9 6 1 6 "   n a m e = " D e l e t e   i f   e m p t y "   t y p e = " S y s t e m . B o o l e a n ,   m s c o r l i b ,   V e r s i o n = 4 . 0 . 0 . 0 ,   C u l t u r e = n e u t r a l ,   P u b l i c K e y T o k e n = b 7 7 a 5 c 5 6 1 9 3 4 e 0 8 9 "   o r d e r = " 9 9 9 "   k e y = " d e l e t e I f E m p t y "   v a l u e = " F a l s e "   g r o u p O r d e r = " - 1 "   i s G e n e r a t e d = " f a l s e " / >  
                 < p a r a m e t e r   i d = " c 5 9 9 7 7 d f - 0 1 4 5 - 4 e 3 2 - 9 e 8 5 - a 4 5 4 7 f 7 f b 8 a 8 " 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4 2 1 3 a 2 2 5 - 2 1 a 7 - 4 e 7 3 - 8 5 2 c - 4 1 7 a 0 5 a c c d 1 c "   n a m e = " F o r m a t   X M L   c o n t e n t "   t y p e = " S y s t e m . B o o l e a n ,   m s c o r l i b ,   V e r s i o n = 4 . 0 . 0 . 0 ,   C u l t u r e = n e u t r a l ,   P u b l i c K e y T o k e n = b 7 7 a 5 c 5 6 1 9 3 4 e 0 8 9 "   o r d e r = " 9 9 9 "   k e y = " f o r m a t X m l C o n t e n t "   v a l u e = " F a l s e "   g r o u p O r d e r = " - 1 "   i s G e n e r a t e d = " f a l s e " / >  
             < / p a r a m e t e r s >  
         < / c o n t e n t C o n t r o l >  
         < c o n t e n t C o n t r o l   i d = " f a e 4 f 9 9 c - 0 e c 5 - 4 f 9 f - 8 4 a 4 - c 3 c e 8 d 9 9 b c f a "   n a m e = " D M S . D o c I D "   a s s e m b l y = " I p h e l i o n . O u t l i n e . W o r d . d l l "   t y p e = " I p h e l i o n . O u t l i n e . W o r d . R e n d e r e r s . T e x t R e n d e r e r "   o r d e r = " 3 "   a c t i v e = " t r u e "   e n t i t y I d = " 0 7 4 7 3 2 1 7 - 5 5 a c - 4 2 5 1 - a 6 6 f - 7 c d 5 5 4 c 0 0 6 c 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5 3 a f 4 8 3 9 - d e 1 3 - 4 b 0 9 - 9 8 5 d - 4 6 0 a c c 7 9 3 0 f 0 "   n a m e = " F i e l d   i n d e x "   t y p e = " S y s t e m . I n t 3 2 ,   m s c o r l i b ,   V e r s i o n = 4 . 0 . 0 . 0 ,   C u l t u r e = n e u t r a l ,   P u b l i c K e y T o k e n = b 7 7 a 5 c 5 6 1 9 3 4 e 0 8 9 "   o r d e r = " 9 9 9 "   k e y = " i n d e x "   v a l u e = " "   g r o u p O r d e r = " - 1 "   i s G e n e r a t e d = " f a l s e " / >  
                 < p a r a m e t e r   i d = " d 8 f 6 e 6 4 7 - c 0 3 a - 4 7 1 4 - b 5 2 4 - f d 9 e c 6 5 5 7 6 9 4 "   n a m e = " P a r e n t   f i e l d   i n d e x "   t y p e = " S y s t e m . I n t 3 2 ,   m s c o r l i b ,   V e r s i o n = 4 . 0 . 0 . 0 ,   C u l t u r e = n e u t r a l ,   P u b l i c K e y T o k e n = b 7 7 a 5 c 5 6 1 9 3 4 e 0 8 9 "   o r d e r = " 9 9 9 "   k e y = " p a r e n t I n d e x "   v a l u e = " "   g r o u p O r d e r = " - 1 "   i s G e n e r a t e d = " f a l s e " / >  
                 < p a r a m e t e r   i d = " 0 a c 5 6 c d d - 9 1 0 0 - 4 0 d e - a 9 1 5 - 7 9 8 8 0 a 1 4 9 0 5 2 "   n a m e = " D e l e t e   i f   e m p t y "   t y p e = " S y s t e m . B o o l e a n ,   m s c o r l i b ,   V e r s i o n = 4 . 0 . 0 . 0 ,   C u l t u r e = n e u t r a l ,   P u b l i c K e y T o k e n = b 7 7 a 5 c 5 6 1 9 3 4 e 0 8 9 "   o r d e r = " 9 9 9 "   k e y = " d e l e t e I f E m p t y "   v a l u e = " F a l s e "   g r o u p O r d e r = " - 1 "   i s G e n e r a t e d = " f a l s e " / >  
                 < p a r a m e t e r   i d = " 7 8 c d e 8 6 e - 1 4 6 5 - 4 e e f - a 5 2 7 - e 7 b a 1 b 3 e a 7 3 4 " 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5 d 2 2 0 f f 6 - 9 3 3 4 - 4 b 8 b - a a 0 e - 3 3 9 7 3 0 8 1 0 8 d 9 "   n a m e = " F o r m a t   X M L   c o n t e n t "   t y p e = " S y s t e m . B o o l e a n ,   m s c o r l i b ,   V e r s i o n = 4 . 0 . 0 . 0 ,   C u l t u r e = n e u t r a l ,   P u b l i c K e y T o k e n = b 7 7 a 5 c 5 6 1 9 3 4 e 0 8 9 "   o r d e r = " 9 9 9 "   k e y = " f o r m a t X m l C o n t e n t "   v a l u e = " F a l s e "   g r o u p O r d e r = " - 1 "   i s G e n e r a t e d = " f a l s e " / >  
             < / p a r a m e t e r s >  
         < / c o n t e n t C o n t r o l >  
         < c o n t e n t C o n t r o l   i d = " d c f c a b 5 6 - c a 8 2 - 4 b 4 8 - 8 f 4 f - e 5 f d 3 f 4 d d 7 3 c "   n a m e = " O f f i c e . L o c a t i o n "   a s s e m b l y = " I p h e l i o n . O u t l i n e . W o r d . d l l "   t y p e = " I p h e l i o n . O u t l i n e . W o r d . R e n d e r e r s . T e x t R e n d e r e r "   o r d e r = " 2 "   a c t i v e = " t r u e "   e n t i t y I d = " 0 9 4 a 3 b 3 a - 5 2 e f - 4 8 4 8 - 9 6 f 7 - b 0 c e 0 4 b d e 2 e 8 "   f i e l d I d = " 6 0 1 2 4 0 4 c - d 3 6 8 - 4 5 b 8 - a 6 6 e - 7 a d 6 8 8 0 d 9 e 4 6 "   p a r e n t I d = " 0 0 0 0 0 0 0 0 - 0 0 0 0 - 0 0 0 0 - 0 0 0 0 - 0 0 0 0 0 0 0 0 0 0 0 0 "   l e v e l O r d e r = " 1 0 0 "   c o n t r o l T y p e = " p l a i n T e x t "   c o n t r o l E d i t T y p e = " i n l i n e "   e n c l o s i n g B o o k m a r k = " f a l s e "   f o r m a t E v a l u a t o r T y p e = " e x p r e s s i o n "   t e x t C a s e = " i g n o r e C a s e "   r e m o v e C o n t r o l = " f a l s e "   i g n o r e F o r m a t I f E m p t y = " f a l s e " >  
             < p a r a m e t e r s >  
                 < p a r a m e t e r   i d = " c a 0 7 f 4 f 6 - b 8 e 7 - 4 6 5 7 - 8 6 5 f - 6 4 0 b 3 0 e 5 3 e 3 1 "   n a m e = " F i e l d   i n d e x "   t y p e = " S y s t e m . I n t 3 2 ,   m s c o r l i b ,   V e r s i o n = 4 . 0 . 0 . 0 ,   C u l t u r e = n e u t r a l ,   P u b l i c K e y T o k e n = b 7 7 a 5 c 5 6 1 9 3 4 e 0 8 9 "   o r d e r = " 9 9 9 "   k e y = " i n d e x "   v a l u e = " "   g r o u p O r d e r = " - 1 "   i s G e n e r a t e d = " f a l s e " / >  
                 < p a r a m e t e r   i d = " 2 3 2 2 3 9 8 e - c 9 6 8 - 4 e 4 b - 8 2 5 4 - 9 8 1 e f f 1 5 e c 6 b "   n a m e = " P a r e n t   f i e l d   i n d e x "   t y p e = " S y s t e m . I n t 3 2 ,   m s c o r l i b ,   V e r s i o n = 4 . 0 . 0 . 0 ,   C u l t u r e = n e u t r a l ,   P u b l i c K e y T o k e n = b 7 7 a 5 c 5 6 1 9 3 4 e 0 8 9 "   o r d e r = " 9 9 9 "   k e y = " p a r e n t I n d e x "   v a l u e = " "   g r o u p O r d e r = " - 1 "   i s G e n e r a t e d = " f a l s e " / >  
                 < p a r a m e t e r   i d = " 8 5 7 3 e 5 8 6 - 2 0 4 5 - 4 c 1 5 - 8 5 0 1 - 4 0 6 6 9 2 2 0 6 f 5 a "   n a m e = " D e l e t e   i f   e m p t y "   t y p e = " S y s t e m . B o o l e a n ,   m s c o r l i b ,   V e r s i o n = 4 . 0 . 0 . 0 ,   C u l t u r e = n e u t r a l ,   P u b l i c K e y T o k e n = b 7 7 a 5 c 5 6 1 9 3 4 e 0 8 9 "   o r d e r = " 9 9 9 "   k e y = " d e l e t e I f E m p t y "   v a l u e = " F a l s e "   g r o u p O r d e r = " - 1 "   i s G e n e r a t e d = " f a l s e " / >  
                 < p a r a m e t e r   i d = " 2 a 1 0 1 7 6 c - 0 c 9 6 - 4 d 5 a - a e 1 6 - 8 d a a 8 0 3 1 2 4 c 3 " 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f c d 1 4 1 f - 5 4 4 6 - 4 b 0 8 - 9 9 6 0 - b d 7 b 1 6 b 8 8 a 2 8 "   n a m e = " F o r m a t   X M L   c o n t e n t "   t y p e = " S y s t e m . B o o l e a n ,   m s c o r l i b ,   V e r s i o n = 4 . 0 . 0 . 0 ,   C u l t u r e = n e u t r a l ,   P u b l i c K e y T o k e n = b 7 7 a 5 c 5 6 1 9 3 4 e 0 8 9 "   o r d e r = " 9 9 9 "   k e y = " f o r m a t X m l C o n t e n t "   v a l u e = " F a l s e "   g r o u p O r d e r = " - 1 "   i s G e n e r a t e d = " f a l s e " / >  
             < / p a r a m e t e r s >  
         < / c o n t e n t C o n t r o l >  
         < c o n t e n t C o n t r o l   i d = " 7 1 5 b d 7 a 0 - 0 d b 7 - 4 6 7 3 - 8 4 8 3 - 8 9 5 3 c 2 8 1 9 8 b 3 "   n a m e = " C o n t e n t P a g e I m a g e . I m a g e P a t h "   a s s e m b l y = " I p h e l i o n . O u t l i n e . W o r d . d l l "   t y p e = " I p h e l i o n . O u t l i n e . W o r d . R e n d e r e r s . I m a g e R e n d e r e r "   o r d e r = " 3 "   a c t i v e = " t r u e "   e n t i t y I d = " 3 4 7 6 3 5 6 4 - d 4 9 8 - 4 6 1 5 - 9 9 6 7 - 5 6 2 a 3 9 0 8 f 7 3 d " 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0 1 a 1 6 3 3 7 - b 0 3 b - 4 8 e d - 9 9 c 6 - c 1 3 1 a f b 2 9 5 2 d "   n a m e = " H e i g h t "   t y p e = " S y s t e m . S i n g l e ,   m s c o r l i b ,   V e r s i o n = 4 . 0 . 0 . 0 ,   C u l t u r e = n e u t r a l ,   P u b l i c K e y T o k e n = b 7 7 a 5 c 5 6 1 9 3 4 e 0 8 9 "   o r d e r = " 9 9 9 "   k e y = " h e i g h t "   v a l u e = " 9 . 5 3 "   g r o u p = " S i z e "   g r o u p O r d e r = " - 1 "   i s G e n e r a t e d = " f a l s e " / >  
                 < p a r a m e t e r   i d = " 2 e 1 1 4 e b e - f 6 2 b - 4 2 5 3 - b 3 d c - 1 b 2 8 f c 3 5 2 2 b 9 "   n a m e = " W i d t h "   t y p e = " S y s t e m . S i n g l e ,   m s c o r l i b ,   V e r s i o n = 4 . 0 . 0 . 0 ,   C u l t u r e = n e u t r a l ,   P u b l i c K e y T o k e n = b 7 7 a 5 c 5 6 1 9 3 4 e 0 8 9 "   o r d e r = " 9 9 9 "   k e y = " w i d t h "   v a l u e = " 3 3 . 8 7 "   g r o u p = " S i z e "   g r o u p O r d e r = " - 1 "   i s G e n e r a t e d = " f a l s e " / >  
                 < p a r a m e t e r   i d = " 2 5 0 5 6 8 b 9 - a 0 7 1 - 4 d e 4 - 8 9 d b - c b b c 1 5 f e a 2 7 5 "   n a m e = " L o c k   a s p e c t   r a t i o "   t y p e = " S y s t e m . B o o l e a n ,   m s c o r l i b ,   V e r s i o n = 4 . 0 . 0 . 0 ,   C u l t u r e = n e u t r a l ,   P u b l i c K e y T o k e n = b 7 7 a 5 c 5 6 1 9 3 4 e 0 8 9 "   o r d e r = " 9 9 9 "   k e y = " l o c k A s p e c t R a t i o "   v a l u e = " F a l s e "   g r o u p O r d e r = " - 1 "   i s G e n e r a t e d = " f a l s e " / >  
                 < p a r a m e t e r   i d = " 8 8 7 a 5 5 1 9 - 4 7 e a - 4 e 2 d - a 2 1 e - 2 6 a 0 b 6 5 1 3 4 6 f "   n a m e = " F i e l d   i n d e x "   t y p e = " S y s t e m . I n t 3 2 ,   m s c o r l i b ,   V e r s i o n = 4 . 0 . 0 . 0 ,   C u l t u r e = n e u t r a l ,   P u b l i c K e y T o k e n = b 7 7 a 5 c 5 6 1 9 3 4 e 0 8 9 "   o r d e r = " 9 9 9 "   k e y = " i n d e x "   v a l u e = " "   g r o u p O r d e r = " - 1 "   i s G e n e r a t e d = " f a l s e " / >  
                 < p a r a m e t e r   i d = " 3 a d 6 a 6 9 5 - 7 0 6 e - 4 c d 3 - a e 8 a - 1 6 1 8 3 f 2 8 a 1 e 8 "   n a m e = " U n i t   t y p e "   t y p e = " I p h e l i o n . O u t l i n e . C o r e . E n t i t i e s . U n i t T y p e ,   I p h e l i o n . O u t l i n e . C o r e ,   V e r s i o n = 1 . 8 . 5 . 3 0 ,   C u l t u r e = n e u t r a l ,   P u b l i c K e y T o k e n = n u l l "   o r d e r = " 1 "   k e y = " u n i t T y p e T y p e "   v a l u e = " C e n t i m e t e r s "   g r o u p = " S i z e "   g r o u p O r d e r = " - 1 "   i s G e n e r a t e d = " f a l s e " / >  
                 < p a r a m e t e r   i d = " 5 1 8 5 5 d 6 c - c b 8 e - 4 e a 3 - b 6 e 0 - 9 3 4 7 0 7 1 2 c d 3 a "   n a m e = " Z   o r d e r "   t y p e = " I p h e l i o n . O u t l i n e . P o w e r P o i n t . R e n d e r e r s . Z O r d e r ,   I p h e l i o n . O u t l i n e . P o w e r P o i n t ,   V e r s i o n = 1 . 8 . 5 . 3 0 ,   C u l t u r e = n e u t r a l ,   P u b l i c K e y T o k e n = n u l l "   o r d e r = " 4 "   k e y = " z O r d e r "   v a l u e = " N o n e "   g r o u p = " P o s i t i o n "   g r o u p O r d e r = " - 1 "   i s G e n e r a t e d = " f a l s e " / >  
                 < p a r a m e t e r   i d = " 0 a 4 6 e b e e - 7 5 8 6 - 4 8 b c - a f 8 1 - 7 e 6 9 b 4 d 6 7 d 4 9 "   n a m e = " D e l e t e   i f   e m p t y "   t y p e = " S y s t e m . B o o l e a n ,   m s c o r l i b ,   V e r s i o n = 4 . 0 . 0 . 0 ,   C u l t u r e = n e u t r a l ,   P u b l i c K e y T o k e n = b 7 7 a 5 c 5 6 1 9 3 4 e 0 8 9 "   o r d e r = " 9 9 9 "   k e y = " d e l e t e I f E m p t y "   v a l u e = " F a l s e "   g r o u p O r d e r = " - 1 "   i s G e n e r a t e d = " f a l s e " / >  
                 < p a r a m e t e r   i d = " 9 1 e 7 9 3 5 0 - 7 4 c 0 - 4 4 5 4 - 9 f f 4 - 2 c 4 a 8 c a a b c c 0 "   n a m e = " R e t a i n   s h a p e   s e t t i n g s "   t y p e = " S y s t e m . B o o l e a n ,   m s c o r l i b ,   V e r s i o n = 4 . 0 . 0 . 0 ,   C u l t u r e = n e u t r a l ,   P u b l i c K e y T o k e n = b 7 7 a 5 c 5 6 1 9 3 4 e 0 8 9 "   o r d e r = " 9 9 9 "   k e y = " r e t a i n S h a p e S e t t i n g s "   v a l u e = " T r u e "   g r o u p O r d e r = " - 1 "   i s G e n e r a t e d = " f a l s e " / >  
                 < p a r a m e t e r   i d = " 9 f f 9 b 7 2 b - 0 e 2 b - 4 c 6 d - a 3 5 b - 7 b b d a 5 5 f b 4 f 3 "   n a m e = " C r o p   t y p e "   t y p e = " I p h e l i o n . O u t l i n e . P o w e r P o i n t . R e n d e r e r s . C r o p T y p e ,   I p h e l i o n . O u t l i n e . P o w e r P o i n t ,   V e r s i o n = 1 . 8 . 5 . 3 0 ,   C u l t u r e = n e u t r a l ,   P u b l i c K e y T o k e n = n u l l "   o r d e r = " 9 9 9 "   k e y = " c r o p T y p e "   v a l u e = " N o n e "   g r o u p O r d e r = " - 1 "   i s G e n e r a t e d = " f a l s e " / >  
             < / p a r a m e t e r s >  
         < / c o n t e n t C o n t r o l >  
     < / c o n t e n t C o n t r o l s >  
     < q u e s t i o n s >  
         < q u e s t i o n   i d = " 0 1 8 b d f 3 d - 7 e 4 7 - 4 9 f d - b 2 0 2 - e 7 e 0 9 1 3 7 e 4 7 1 "   n a m e = " l b l O f f l i n e "   a s s e m b l y = " I p h e l i o n . O u t l i n e . C o n t r o l s . d l l "   t y p e = " I p h e l i o n . O u t l i n e . C o n t r o l s . Q u e s t i o n C o n t r o l s . V i e w M o d e l s . W i z a r d S e c t i o n H e a d i n g V i e w M o d e l "   o r d e r = " 0 "   a c t i v e = " t r u e "   g r o u p = " # 1   C o v e r   p a g e "   r e s u l t T y p e = " s i n g l e "   d i s p l a y T y p e = " S t a r t u p "   p a g e C o l u m n S p a n = " c o l u m n S p a n 6 "   p a r e n t I d = " 0 0 0 0 0 0 0 0 - 0 0 0 0 - 0 0 0 0 - 0 0 0 0 - 0 0 0 0 0 0 0 0 0 0 0 0 " >  
             < p a r a m e t e r s >  
                 < p a r a m e t e r   i d = " 7 3 2 c 0 5 9 3 - 4 c e 3 - 4 b 8 e - 8 c 0 7 - 0 7 e 3 2 a 1 7 0 d 4 b "   n a m e = " L e f t "   t y p e = " S y s t e m . I n t 3 2 ,   m s c o r l i b ,   V e r s i o n = 4 . 0 . 0 . 0 ,   C u l t u r e = n e u t r a l ,   P u b l i c K e y T o k e n = b 7 7 a 5 c 5 6 1 9 3 4 e 0 8 9 "   o r d e r = " 0 "   k e y = " l e f t m a r g i n "   v a l u e = " 1 0 "   g r o u p = " M a r g i n "   g r o u p O r d e r = " - 1 "   i s G e n e r a t e d = " f a l s e " / >  
                 < p a r a m e t e r   i d = " d b 7 8 c 6 e b - 9 d 8 3 - 4 9 9 d - 9 4 9 4 - e 9 3 1 1 0 f f f 7 7 8 "   n a m e = " R i g h t "   t y p e = " S y s t e m . I n t 3 2 ,   m s c o r l i b ,   V e r s i o n = 4 . 0 . 0 . 0 ,   C u l t u r e = n e u t r a l ,   P u b l i c K e y T o k e n = b 7 7 a 5 c 5 6 1 9 3 4 e 0 8 9 "   o r d e r = " 1 "   k e y = " r i g h t M a r g i n "   v a l u e = " 1 0 "   g r o u p = " M a r g i n "   g r o u p O r d e r = " - 1 "   i s G e n e r a t e d = " f a l s e " / >  
                 < p a r a m e t e r   i d = " f 7 2 c 6 9 b 0 - 1 8 b e - 4 8 4 6 - b 1 5 b - 8 7 e c 4 3 a d 1 b 8 9 "   n a m e = " T o p "   t y p e = " S y s t e m . I n t 3 2 ,   m s c o r l i b ,   V e r s i o n = 4 . 0 . 0 . 0 ,   C u l t u r e = n e u t r a l ,   P u b l i c K e y T o k e n = b 7 7 a 5 c 5 6 1 9 3 4 e 0 8 9 "   o r d e r = " 2 "   k e y = " t o p M a r g i n "   v a l u e = " 5 "   g r o u p = " M a r g i n "   g r o u p O r d e r = " - 1 "   i s G e n e r a t e d = " f a l s e " / >  
                 < p a r a m e t e r   i d = " 3 6 b 0 9 6 e 9 - 4 2 0 a - 4 3 0 2 - b 8 6 b - 6 8 0 e f d c 3 6 f 3 d "   n a m e = " B o t t o m "   t y p e = " S y s t e m . I n t 3 2 ,   m s c o r l i b ,   V e r s i o n = 4 . 0 . 0 . 0 ,   C u l t u r e = n e u t r a l ,   P u b l i c K e y T o k e n = b 7 7 a 5 c 5 6 1 9 3 4 e 0 8 9 "   o r d e r = " 3 "   k e y = " b o t t o m M a r g i n "   v a l u e = " "   g r o u p = " M a r g i n "   g r o u p O r d e r = " - 1 "   i s G e n e r a t e d = " f a l s e " / >  
                 < p a r a m e t e r   i d = " e a 8 4 d 1 a a - 9 b b 7 - 4 2 e 0 - 8 e b 1 - 0 d e 3 6 d a 9 8 3 c 5 "   n a m e = " F o n t   b o l d "   t y p e = " S y s t e m . B o o l e a n ,   m s c o r l i b ,   V e r s i o n = 4 . 0 . 0 . 0 ,   C u l t u r e = n e u t r a l ,   P u b l i c K e y T o k e n = b 7 7 a 5 c 5 6 1 9 3 4 e 0 8 9 "   o r d e r = " 9 9 9 "   k e y = " f o n t B o l d "   v a l u e = " T r u e "   g r o u p O r d e r = " - 1 "   i s G e n e r a t e d = " f a l s e " / >  
                 < p a r a m e t e r   i d = " 7 7 6 b a f f 1 - b 0 f 6 - 4 3 6 3 - 8 e f 4 - 8 a e d c 4 8 5 3 3 d 0 "   n a m e = " F o n t   c o l o u r "   t y p e = " S y s t e m . S t r i n g ,   m s c o r l i b ,   V e r s i o n = 4 . 0 . 0 . 0 ,   C u l t u r e = n e u t r a l ,   P u b l i c K e y T o k e n = b 7 7 a 5 c 5 6 1 9 3 4 e 0 8 9 "   o r d e r = " 9 9 9 "   k e y = " f o n t C o l o u r "   v a l u e = " R e d "   a r g u m e n t = " S i n g l e L i n e "   g r o u p O r d e r = " - 1 "   i s G e n e r a t e d = " f a l s e " / >  
                 < p a r a m e t e r   i d = " 8 1 b e 5 0 8 1 - 2 0 c 9 - 4 a b 5 - b 5 8 f - 6 4 b d e 7 4 2 8 2 9 7 "   n a m e = " F o n t   s i z e "   t y p e = " S y s t e m . I n t 3 2 ,   m s c o r l i b ,   V e r s i o n = 4 . 0 . 0 . 0 ,   C u l t u r e = n e u t r a l ,   P u b l i c K e y T o k e n = b 7 7 a 5 c 5 6 1 9 3 4 e 0 8 9 "   o r d e r = " 9 9 9 "   k e y = " f o n t S i z e "   v a l u e = " 1 2 "   g r o u p O r d e r = " - 1 "   i s G e n e r a t e d = " f a l s e " / >  
                 < p a r a m e t e r   i d = " 8 3 c 0 c 8 1 a - 7 b c 8 - 4 8 f 7 - b 0 1 8 - 9 9 d 5 8 c 2 4 5 2 a b " 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W i z a r d   -   o f f l i n e   l a b e l & l t ; / t e x t & g t ; & # x A ; & l t ; / u i L o c a l i z e d S t r i n g & g t ; "   a r g u m e n t = " U I L o c a l i z e d S t r i n g "   g r o u p O r d e r = " - 1 "   i s G e n e r a t e d = " f a l s e " / >  
                 < p a r a m e t e r   i d = " 8 5 3 e d 0 9 3 - 9 3 c 5 - 4 f 0 2 - b 3 c f - 2 5 2 2 2 f 0 3 0 d 8 7 "   n a m e = " T e x t   a l i g n m e n t "   t y p e = " I p h e l i o n . O u t l i n e . C o n t r o l s . Q u e s t i o n C o n t r o l s . V i e w M o d e l s . H e a d i n g T e x t A l i g n m e n t ,   I p h e l i o n . O u t l i n e . C o n t r o l s ,   V e r s i o n = 1 . 8 . 5 . 3 0 ,   C u l t u r e = n e u t r a l ,   P u b l i c K e y T o k e n = n u l l "   o r d e r = " 9 9 9 "   k e y = " h A l i g n m e n t "   v a l u e = " L e f t "   g r o u p O r d e r = " - 1 "   i s G e n e r a t e d = " f a l s e " / >  
                 < p a r a m e t e r   i d = " 2 a 6 3 e c 1 b - 6 d f 6 - 4 8 6 3 - a 6 b d - a 5 f 5 f c d b f 6 a 1 "   n a m e = " W r a p   t e x t "   t y p e = " S y s t e m . B o o l e a n ,   m s c o r l i b ,   V e r s i o n = 4 . 0 . 0 . 0 ,   C u l t u r e = n e u t r a l ,   P u b l i c K e y T o k e n = b 7 7 a 5 c 5 6 1 9 3 4 e 0 8 9 "   o r d e r = " 9 9 9 "   k e y = " w r a p T e x t "   v a l u e = " T r u e "   g r o u p O r d e r = " - 1 "   i s G e n e r a t e d = " f a l s e " / >  
             < / p a r a m e t e r s >  
         < / q u e s t i o n >  
         < q u e s t i o n   i d = " 0 7 4 7 3 2 1 7 - 5 5 a c - 4 2 5 1 - a 6 6 f - 7 c d 5 5 4 c 0 0 6 c 4 "   n a m e = " D M S "   a s s e m b l y = " I p h e l i o n . O u t l i n e . I n t e g r a t i o n . W o r k S i t e . d l l "   t y p e = " I p h e l i o n . O u t l i n e . I n t e g r a t i o n . W o r k S i t e . V i e w M o d e l s . S e l e c t W o r k S p a c e V i e w M o d e l "   o r d e r = " 1 "   a c t i v e = " t r u e "   g r o u p = " # 1   C o v e r   p a g e "   r e s u l t T y p e = " s i n g l e "   d i s p l a y T y p e = " S t a r t u p "   p a g e C o l u m n S p a n = " c o l u m n S p a n 6 "   p a r e n t I d = " 0 0 0 0 0 0 0 0 - 0 0 0 0 - 0 0 0 0 - 0 0 0 0 - 0 0 0 0 0 0 0 0 0 0 0 0 " >  
             < p a r a m e t e r s >  
                 < p a r a m e t e r   i d = " 5 7 e f 9 e 1 f - 8 6 5 e - 4 3 9 4 - b 6 e 9 - b a 0 9 6 3 2 8 1 c c 2 "   n a m e = " A u t h o r   f i e l d "   t y p e = " I p h e l i o n . O u t l i n e . M o d e l . E n t i t i e s . P a r a m e t e r F i e l d D e s c r i p t o r ,   I p h e l i o n . O u t l i n e . M o d e l ,   V e r s i o n = 1 . 8 . 5 . 3 0 ,   C u l t u r e = n e u t r a l ,   P u b l i c K e y T o k e n = n u l l "   o r d e r = " 9 9 9 "   k e y = " a u t h o r F i e l d "   v a l u e = " 0 8 3 d 5 a 5 f - 7 a 4 6 - 4 9 2 7 - a d 1 b - 2 e 7 1 0 3 f 3 6 8 b 1 | f 2 9 4 b 1 d 2 - 1 b 4 5 - 4 e 5 f - 9 4 c 4 - 2 9 5 3 e 5 1 5 0 1 3 7 "   g r o u p O r d e r = " - 1 "   i s G e n e r a t e d = " f a l s e " / >  
                 < p a r a m e t e r   i d = " 2 b 1 b 4 a 7 9 - e 4 6 b - 4 d 1 7 - a 9 b c - f c 5 4 f 9 3 b c b b 1 "   n a m e = " D e f a u l t   f o l d e r "   t y p e = " S y s t e m . S t r i n g ,   m s c o r l i b ,   V e r s i o n = 4 . 0 . 0 . 0 ,   C u l t u r e = n e u t r a l ,   P u b l i c K e y T o k e n = b 7 7 a 5 c 5 6 1 9 3 4 e 0 8 9 "   o r d e r = " 9 9 9 "   k e y = " d e f a u l t F o l d e r "   v a l u e = " "   a r g u m e n t = " I t e m L i s t C o n t r o l "   g r o u p O r d e r = " - 1 "   i s G e n e r a t e d = " f a l s e " / >  
                 < p a r a m e t e r   i d = " 4 6 5 3 f a 7 7 - 8 0 1 3 - 4 b b 8 - a 6 d e - a 7 e 6 5 d 8 4 e 7 6 a "   n a m e = " D o   n o t   d i s p l a y   i f   v a l i d "   t y p e = " S y s t e m . B o o l e a n ,   m s c o r l i b ,   V e r s i o n = 4 . 0 . 0 . 0 ,   C u l t u r e = n e u t r a l ,   P u b l i c K e y T o k e n = b 7 7 a 5 c 5 6 1 9 3 4 e 0 8 9 "   o r d e r = " 9 9 9 "   k e y = " i n v i s i b l e I f V a l i d "   v a l u e = " F a l s e "   g r o u p O r d e r = " - 1 "   i s G e n e r a t e d = " f a l s e " / >  
                 < p a r a m e t e r   i d = " b 6 8 9 d e 5 8 - 5 4 f 0 - 4 d d 1 - 9 e c 9 - 5 0 8 6 b 7 f f a 2 5 0 "   n a m e = " D o c   I d   f o r m a t "   t y p e = " S y s t e m . S t r i n g ,   m s c o r l i b ,   V e r s i o n = 4 . 0 . 0 . 0 ,   C u l t u r e = n e u t r a l ,   P u b l i c K e y T o k e n = b 7 7 a 5 c 5 6 1 9 3 4 e 0 8 9 "   o r d e r = " 9 9 9 "   k e y = " d o c I d F o r m a t "   v a l u e = " & l t ; ? x m l   v e r s i o n = & q u o t ; 1 . 0 & q u o t ;   e n c o d i n g = & q u o t ; u t f - 1 6 & q u o t ; ? & g t ; & # x A ; & l t ; f o r m a t S t r i n g   x m l n s : x s i = & q u o t ; h t t p : / / w w w . w 3 . o r g / 2 0 0 1 / X M L S c h e m a - i n s t a n c e & q u o t ;   x m l n s : x s d = & q u o t ; h t t p : / / w w w . w 3 . o r g / 2 0 0 1 / X M L S c h e m a & q u o t ; & g t ; & # x A ;     & l t ; t y p e & g t ; e x p r e s s i o n & l t ; / t y p e & g t ; & # x A ;     & l t ; t e x t & g t ; I F N O T E M P T Y ( { D M S . D o c N u m b e r } , & # x A ; { D M S . L i b r a r y }   & a m p ; a m p ;   & q u o t ; : & q u o t ;   & a m p ; a m p ;   { D M S . D o c N u m b e r }   & a m p ; a m p ;   & q u o t ; v & q u o t ;   & a m p ; a m p ;   { D M S . D o c V e r s i o n } , & q u o t ; & q u o t ; ) & l t ; / t e x t & g t ; & # x A ; & l t ; / f o r m a t S t r i n g & g t ; "   a r g u m e n t = " F o r m a t S t r i n g "   g r o u p O r d e r = " - 1 "   i s G e n e r a t e d = " f a l s e " / >  
                 < p a r a m e t e r   i d = " 5 7 4 8 3 5 d 1 - 7 5 0 c - 4 a 3 e - b 3 e b - e 8 d 4 3 7 5 6 6 b d d "   n a m e = " D o c u m e n t   s u b - t y p e "   t y p e = " S y s t e m . S t r i n g ,   m s c o r l i b ,   V e r s i o n = 4 . 0 . 0 . 0 ,   C u l t u r e = n e u t r a l ,   P u b l i c K e y T o k e n = b 7 7 a 5 c 5 6 1 9 3 4 e 0 8 9 "   o r d e r = " 9 9 9 "   k e y = " d o c S u b T y p e " 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p a r a m e t e r   i d = " 5 a e d 5 b 3 6 - e 1 f 8 - 4 d f 4 - 8 b 1 7 - 3 7 e 6 1 4 6 c b d e b "   n a m e = " D o c u m e n t   t y p e "   t y p e = " S y s t e m . S t r i n g ,   m s c o r l i b ,   V e r s i o n = 4 . 0 . 0 . 0 ,   C u l t u r e = n e u t r a l ,   P u b l i c K e y T o k e n = b 7 7 a 5 c 5 6 1 9 3 4 e 0 8 9 "   o r d e r = " 9 9 9 "   k e y = " d o c T y p e "   v a l u e = " & l t ; ? x m l   v e r s i o n = & q u o t ; 1 . 0 & q u o t ;   e n c o d i n g = & q u o t ; u t f - 1 6 & q u o t ; ? & g t ; & # x A ; & l t ; l o c a l i z e d S t r i n g   x m l n s : x s i = & q u o t ; h t t p : / / w w w . w 3 . o r g / 2 0 0 1 / X M L S c h e m a - i n s t a n c e & q u o t ;   x m l n s : x s d = & q u o t ; h t t p : / / w w w . w 3 . o r g / 2 0 0 1 / X M L S c h e m a & q u o t ; & g t ; & # x A ;     & l t ; t y p e & g t ; f i x e d & l t ; / t y p e & g t ; & # x A ;     & l t ; t e x t & g t ; P I T C H & l t ; / t e x t & g t ; & # x A ; & l t ; / l o c a l i z e d S t r i n g & g t ; "   a r g u m e n t = " E x p r e s s i o n L o c a l i z e d S t r i n g "   g r o u p O r d e r = " - 1 "   i s G e n e r a t e d = " f a l s e " / >  
                 < p a r a m e t e r   i d = " 2 6 c 6 2 c e a - 3 5 7 3 - 4 2 2 a - 8 e e 5 - 5 e a 9 6 7 e 1 a 8 1 d "   n a m e = " F o l d e r   l i s t   h e i g h t "   t y p e = " S y s t e m . N u l l a b l e ` 1 [ [ S y s t e m . I n t 3 2 ,   m s c o r l i b ,   V e r s i o n = 4 . 0 . 0 . 0 ,   C u l t u r e = n e u t r a l ,   P u b l i c K e y T o k e n = b 7 7 a 5 c 5 6 1 9 3 4 e 0 8 9 ] ] ,   m s c o r l i b ,   V e r s i o n = 4 . 0 . 0 . 0 ,   C u l t u r e = n e u t r a l ,   P u b l i c K e y T o k e n = b 7 7 a 5 c 5 6 1 9 3 4 e 0 8 9 "   o r d e r = " 9 9 9 "   k e y = " f o l d e r H e i g h t "   v a l u e = " "   g r o u p O r d e r = " - 1 "   i s G e n e r a t e d = " f a l s e " / >  
                 < p a r a m e t e r   i d = " b d b 2 f 0 e 9 - 1 8 b e - 4 1 0 5 - 8 9 6 c - a 6 6 1 7 e 9 d 9 e 2 f "   n a m e = " O r d e r   W o r k s p a c e s   a l p h a b e t i c a l l y "   t y p e = " S y s t e m . B o o l e a n ,   m s c o r l i b ,   V e r s i o n = 4 . 0 . 0 . 0 ,   C u l t u r e = n e u t r a l ,   P u b l i c K e y T o k e n = b 7 7 a 5 c 5 6 1 9 3 4 e 0 8 9 "   o r d e r = " 9 9 9 "   k e y = " o r d e r W o r k s p a c e s A l p h a b e t i c a l l y "   v a l u e = " F a l s e "   g r o u p O r d e r = " - 1 "   i s G e n e r a t e d = " f a l s e " / >  
                 < p a r a m e t e r   i d = " e e 5 f f f 3 c - e 5 b e - 4 0 7 9 - 9 9 9 d - f 3 2 2 2 a c a b 8 e 5 "   n a m e = " R e m e m b e r   w o r k s p a c e   a n d   f o l d e r "   t y p e = " S y s t e m . B o o l e a n ,   m s c o r l i b ,   V e r s i o n = 4 . 0 . 0 . 0 ,   C u l t u r e = n e u t r a l ,   P u b l i c K e y T o k e n = b 7 7 a 5 c 5 6 1 9 3 4 e 0 8 9 "   o r d e r = " 9 9 9 "   k e y = " r e m e m b e r W S "   v a l u e = " T r u e "   g r o u p O r d e r = " - 1 "   i s G e n e r a t e d = " f a l s e " / >  
                 < p a r a m e t e r   i d = " 0 b d 8 3 9 9 2 - e 8 e 0 - 4 b 7 0 - 9 3 7 b - e 5 1 5 8 6 8 2 f f c 1 "   n a m e = " R e m o v e   C l / M t   l e a d   z e r o s "   t y p e = " S y s t e m . B o o l e a n ,   m s c o r l i b ,   V e r s i o n = 4 . 0 . 0 . 0 ,   C u l t u r e = n e u t r a l ,   P u b l i c K e y T o k e n = b 7 7 a 5 c 5 6 1 9 3 4 e 0 8 9 "   o r d e r = " 9 9 9 "   k e y = " r e m o v e L e a d i n g Z e r o s "   v a l u e = " F a l s e "   g r o u p O r d e r = " - 1 "   i s G e n e r a t e d = " f a l s e " / >  
                 < p a r a m e t e r   i d = " 3 1 0 c 6 7 1 d - 6 2 b 2 - 4 2 a 8 - 9 b 6 c - b 9 2 c 5 d 6 1 3 3 4 b "   n a m e = " S h o w   a u t h o r   l o o k u p "   t y p e = " S y s t e m . B o o l e a n ,   m s c o r l i b ,   V e r s i o n = 4 . 0 . 0 . 0 ,   C u l t u r e = n e u t r a l ,   P u b l i c K e y T o k e n = b 7 7 a 5 c 5 6 1 9 3 4 e 0 8 9 "   o r d e r = " 9 9 9 "   k e y = " s h o w A u t h o r "   v a l u e = " F a l s e "   g r o u p O r d e r = " - 1 "   i s G e n e r a t e d = " f a l s e " / >  
                 < p a r a m e t e r   i d = " 1 2 5 a f 2 0 a - 2 9 f 7 - 4 f 7 0 - b 0 7 0 - a 1 9 f d 1 c 4 3 5 b 1 "   n a m e = " S h o w   d o c u m e n t   t i t l e "   t y p e = " S y s t e m . B o o l e a n ,   m s c o r l i b ,   V e r s i o n = 4 . 0 . 0 . 0 ,   C u l t u r e = n e u t r a l ,   P u b l i c K e y T o k e n = b 7 7 a 5 c 5 6 1 9 3 4 e 0 8 9 "   o r d e r = " 9 9 9 "   k e y = " s h o w T i t l e "   v a l u e = " F a l s e "   g r o u p O r d e r = " - 1 "   i s G e n e r a t e d = " f a l s e " / >  
                 < p a r a m e t e r   i d = " d 5 b e 8 9 1 9 - 3 4 1 1 - 4 8 8 a - 9 6 8 6 - 8 8 a 1 6 6 a a 9 5 7 7 "   n a m e = " S h o w   w o r k s p a c e s "   t y p e = " S y s t e m . B o o l e a n ,   m s c o r l i b ,   V e r s i o n = 4 . 0 . 0 . 0 ,   C u l t u r e = n e u t r a l ,   P u b l i c K e y T o k e n = b 7 7 a 5 c 5 6 1 9 3 4 e 0 8 9 "   o r d e r = " 9 9 9 "   k e y = " s h o w W o r k s p a c e s "   v a l u e = " T r u e "   g r o u p O r d e r = " - 1 "   i s G e n e r a t e d = " f a l s e " / >  
             < / p a r a m e t e r s >  
         < / q u e s t i o n >  
         < q u e s t i o n   i d = " f 1 3 f 8 b 1 7 - 0 f 9 c - 4 1 c 7 - 9 b e 4 - d a 1 9 a d 5 9 3 4 7 5 "   n a m e = " L H 1 "   a s s e m b l y = " I p h e l i o n . O u t l i n e . C o n t r o l s . d l l "   t y p e = " I p h e l i o n . O u t l i n e . C o n t r o l s . Q u e s t i o n C o n t r o l s . V i e w M o d e l s . S t a c k C o n t a i n e r C o n t r o l V i e w M o d e l "   o r d e r = " 2 "   a c t i v e = " t r u e "   g r o u p = " # 1   C o v e r   p a g e "   r e s u l t T y p e = " s i n g l e "   d i s p l a y T y p e = " A l l "   p a g e C o l u m n S p a n = " c o l u m n S p a n 4 "   p a r e n t I d = " 0 0 0 0 0 0 0 0 - 0 0 0 0 - 0 0 0 0 - 0 0 0 0 - 0 0 0 0 0 0 0 0 0 0 0 0 " >  
             < p a r a m e t e r s >  
                 < p a r a m e t e r   i d = " 2 5 1 a 7 9 4 d - 6 0 b 5 - 4 4 7 b - a 4 f 8 - 6 e 1 a 0 8 6 c 0 5 9 7 "   n a m e = " L e f t "   t y p e = " S y s t e m . B o o l e a n ,   m s c o r l i b ,   V e r s i o n = 4 . 0 . 0 . 0 ,   C u l t u r e = n e u t r a l ,   P u b l i c K e y T o k e n = b 7 7 a 5 c 5 6 1 9 3 4 e 0 8 9 "   o r d e r = " 0 "   k e y = " l e f t B o r d e r "   v a l u e = " F a l s e "   g r o u p = " B o r d e r   V i s i b i l i t y "   g r o u p O r d e r = " - 1 "   i s G e n e r a t e d = " f a l s e " / >  
                 < p a r a m e t e r   i d = " b d c 7 e 3 9 6 - d 8 b 6 - 4 5 1 2 - 9 1 8 d - 7 b 6 6 c 7 4 6 a 0 a 0 "   n a m e = " R i g h t "   t y p e = " S y s t e m . B o o l e a n ,   m s c o r l i b ,   V e r s i o n = 4 . 0 . 0 . 0 ,   C u l t u r e = n e u t r a l ,   P u b l i c K e y T o k e n = b 7 7 a 5 c 5 6 1 9 3 4 e 0 8 9 "   o r d e r = " 1 "   k e y = " r i g h t B o r d e r "   v a l u e = " F a l s e "   g r o u p = " B o r d e r   V i s i b i l i t y "   g r o u p O r d e r = " - 1 "   i s G e n e r a t e d = " f a l s e " / >  
                 < p a r a m e t e r   i d = " 2 4 0 4 1 9 f e - f 3 b d - 4 c 8 1 - 8 b 2 f - e 8 9 4 c 2 f 7 7 d e 3 "   n a m e = " T o p "   t y p e = " S y s t e m . B o o l e a n ,   m s c o r l i b ,   V e r s i o n = 4 . 0 . 0 . 0 ,   C u l t u r e = n e u t r a l ,   P u b l i c K e y T o k e n = b 7 7 a 5 c 5 6 1 9 3 4 e 0 8 9 "   o r d e r = " 2 "   k e y = " t o p B o r d e r "   v a l u e = " F a l s e "   g r o u p = " B o r d e r   V i s i b i l i t y "   g r o u p O r d e r = " - 1 "   i s G e n e r a t e d = " f a l s e " / >  
                 < p a r a m e t e r   i d = " b a 5 a f 2 8 9 - 6 2 4 9 - 4 e 1 6 - a 1 f 0 - c 0 b 7 b e 2 2 d 3 5 e "   n a m e = " B o t t o m "   t y p e = " S y s t e m . B o o l e a n ,   m s c o r l i b ,   V e r s i o n = 4 . 0 . 0 . 0 ,   C u l t u r e = n e u t r a l ,   P u b l i c K e y T o k e n = b 7 7 a 5 c 5 6 1 9 3 4 e 0 8 9 "   o r d e r = " 3 "   k e y = " b o t t o m B o r d e r "   v a l u e = " F a l s e "   g r o u p = " B o r d e r   V i s i b i l i t y "   g r o u p O r d e r = " - 1 "   i s G e n e r a t e d = " f a l s e " / >  
                 < p a r a m e t e r   i d = " 7 3 4 a a 1 1 8 - 1 7 5 7 - 4 4 2 7 - b a f 9 - a 8 0 6 1 8 c 0 6 2 3 0 "   n a m e = " M a i n t a i n   c o l u m n   w i d t h s "   t y p e = " S y s t e m . B o o l e a n ,   m s c o r l i b ,   V e r s i o n = 4 . 0 . 0 . 0 ,   C u l t u r e = n e u t r a l ,   P u b l i c K e y T o k e n = b 7 7 a 5 c 5 6 1 9 3 4 e 0 8 9 "   o r d e r = " 9 9 9 "   k e y = " m a i n t a i n C o l u m n W i d t h s "   v a l u e = " T r u e "   g r o u p O r d e r = " - 1 "   i s G e n e r a t e d = " f a l s e " / >  
             < / p a r a m e t e r s >  
         < / q u e s t i o n >  
         < q u e s t i o n   i d = " 3 0 2 e c a f 1 - 6 3 7 5 - 4 d 8 d - 8 f e a - 4 c 4 a 4 6 2 6 d c 0 8 "   n a m e = " D o c T i t l e "   a s s e m b l y = " I p h e l i o n . O u t l i n e . C o n t r o l s . d l l "   t y p e = " I p h e l i o n . O u t l i n e . C o n t r o l s . Q u e s t i o n C o n t r o l s . V i e w M o d e l s . T e x t B o x V i e w M o d e l "   o r d e r = " 0 "   a c t i v e = " t r u e "   g r o u p = " # 1   C o v e r   p a g e "   r e s u l t T y p e = " s i n g l e "   d i s p l a y T y p e = " S t a r t u p "   p a g e C o l u m n S p a n = " c o l u m n S p a n 6 "   p a r e n t I d = " f 1 3 f 8 b 1 7 - 0 f 9 c - 4 1 c 7 - 9 b e 4 - d a 1 9 a d 5 9 3 4 7 5 " >  
             < p a r a m e t e r s >  
                 < p a r a m e t e r   i d = " 3 4 b 1 b 7 a f - d 7 a a - 4 3 8 c - 9 b 7 a - 7 d e 0 e 3 7 8 2 c 8 f "   n a m e = " A l l o w   r e t u r n "   t y p e = " S y s t e m . B o o l e a n ,   m s c o r l i b ,   V e r s i o n = 4 . 0 . 0 . 0 ,   C u l t u r e = n e u t r a l ,   P u b l i c K e y T o k e n = b 7 7 a 5 c 5 6 1 9 3 4 e 0 8 9 "   o r d e r = " 9 9 9 "   k e y = " m u l t i l i n e "   v a l u e = " F a l s e "   g r o u p O r d e r = " - 1 "   i s G e n e r a t e d = " f a l s e " / >  
                 < p a r a m e t e r   i d = " e c 9 0 1 d e 2 - 9 4 d 4 - 4 9 2 a - b 1 f 3 - 4 8 7 1 e f 1 5 8 5 e 2 "   n a m e = " H e i g h t "   t y p e = " S y s t e m . I n t 3 2 ,   m s c o r l i b ,   V e r s i o n = 4 . 0 . 0 . 0 ,   C u l t u r e = n e u t r a l ,   P u b l i c K e y T o k e n = b 7 7 a 5 c 5 6 1 9 3 4 e 0 8 9 "   o r d e r = " 9 9 9 "   k e y = " h e i g h t "   v a l u e = " "   g r o u p O r d e r = " - 1 "   i s G e n e r a t e d = " f a l s e " / >  
                 < p a r a m e t e r   i d = " 3 b 8 2 9 7 e f - a e e 3 - 4 a c 5 - 8 c 0 5 - 2 d f e 3 b a 5 2 3 d 1 "   n a m e = " M a x   l e n g t h "   t y p e = " S y s t e m . N u l l a b l e ` 1 [ [ S y s t e m . I n t 3 2 ,   m s c o r l i b ,   V e r s i o n = 4 . 0 . 0 . 0 ,   C u l t u r e = n e u t r a l ,   P u b l i c K e y T o k e n = b 7 7 a 5 c 5 6 1 9 3 4 e 0 8 9 ] ] ,   m s c o r l i b ,   V e r s i o n = 4 . 0 . 0 . 0 ,   C u l t u r e = n e u t r a l ,   P u b l i c K e y T o k e n = b 7 7 a 5 c 5 6 1 9 3 4 e 0 8 9 "   o r d e r = " 9 9 9 "   k e y = " m a x L e n g t h "   v a l u e = " "   g r o u p O r d e r = " - 1 "   i s G e n e r a t e d = " f a l s e " / >  
                 < p a r a m e t e r   i d = " 0 9 c f d 9 0 0 - d 4 f b - 4 3 0 9 - a e 2 c - 8 5 9 7 b 3 8 8 5 f 8 8 "   n a m e = " R e m e m b e r   l a s t   v a l u e "   t y p e = " S y s t e m . B o o l e a n ,   m s c o r l i b ,   V e r s i o n = 4 . 0 . 0 . 0 ,   C u l t u r e = n e u t r a l ,   P u b l i c K e y T o k e n = b 7 7 a 5 c 5 6 1 9 3 4 e 0 8 9 "   o r d e r = " 9 9 9 "   k e y = " r e m e m b e r L a s t V a l u e "   v a l u e = " F a l s e "   g r o u p O r d e r = " - 1 "   i s G e n e r a t e d = " f a l s e " / >  
                 < p a r a m e t e r   i d = " b d 6 2 b e 9 f - f 8 d 9 - 4 1 6 e - a 3 1 6 - a 4 9 f f 1 9 7 c 4 9 3 "   n a m e = " R e q u i r e d   f i e l d "   t y p e = " S y s t e m . B o o l e a n ,   m s c o r l i b ,   V e r s i o n = 4 . 0 . 0 . 0 ,   C u l t u r e = n e u t r a l ,   P u b l i c K e y T o k e n = b 7 7 a 5 c 5 6 1 9 3 4 e 0 8 9 "   o r d e r = " 9 9 9 "   k e y = " r e q u i r e d "   v a l u e = " T r u e "   g r o u p O r d e r = " - 1 "   i s G e n e r a t e d = " f a l s e " / >  
                 < p a r a m e t e r   i d = " b d 9 7 b 7 9 a - 8 c f b - 4 b f b - a 2 6 4 - 1 4 1 d f 4 8 6 6 6 4 3 "   n a m e = " S e p a r a t e   l i n e s "   t y p e = " S y s t e m . B o o l e a n ,   m s c o r l i b ,   V e r s i o n = 4 . 0 . 0 . 0 ,   C u l t u r e = n e u t r a l ,   P u b l i c K e y T o k e n = b 7 7 a 5 c 5 6 1 9 3 4 e 0 8 9 "   o r d e r = " 9 9 9 "   k e y = " s p l i t L i n e s "   v a l u e = " F a l s e "   g r o u p O r d e r = " - 1 "   i s G e n e r a t e d = " f a l s e " / >  
                 < p a r a m e t e r   i d = " 3 4 c a 8 f 2 b - 8 c 1 a - 4 2 f 5 - a 4 f 2 - d 8 5 9 4 5 1 b 8 9 2 f " 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D o c u m e n t   n a m e & l t ; / t e x t & g t ; & # x A ; & l t ; / u i L o c a l i z e d S t r i n g & g t ; "   a r g u m e n t = " U I L o c a l i z e d S t r i n g "   g r o u p O r d e r = " - 1 "   i s G e n e r a t e d = " f a l s e " / >  
                 < p a r a m e t e r   i d = " 7 5 4 4 4 6 1 c - 1 c 5 3 - 4 0 4 c - 8 0 8 d - 8 6 1 6 4 5 8 b 1 5 b 3 "   n a m e = " W i d t h   t y p e "   t y p e = " I p h e l i o n . O u t l i n e . M o d e l . I n t e r f a c e s . Q u e s t i o n C o n t r o l L a y o u t ,   I p h e l i o n . O u t l i n e . M o d e l ,   V e r s i o n = 1 . 8 . 5 . 3 0 ,   C u l t u r e = n e u t r a l ,   P u b l i c K e y T o k e n = n u l l "   o r d e r = " 9 9 9 "   k e y = " l a y o u t "   v a l u e = " F u l l "   g r o u p O r d e r = " - 1 "   i s G e n e r a t e d = " f a l s e " / >  
                 < p a r a m e t e r   i d = " 9 6 e 5 8 7 4 9 - 0 5 6 e - 4 e 5 2 - 8 6 2 d - a b 5 8 2 f 7 a 7 c 8 6 "   n a m e = " W r a p   t e x t "   t y p e = " S y s t e m . B o o l e a n ,   m s c o r l i b ,   V e r s i o n = 4 . 0 . 0 . 0 ,   C u l t u r e = n e u t r a l ,   P u b l i c K e y T o k e n = b 7 7 a 5 c 5 6 1 9 3 4 e 0 8 9 "   o r d e r = " 9 9 9 "   k e y = " w r a p T e x t "   v a l u e = " T r u e "   g r o u p O r d e r = " - 1 "   i s G e n e r a t e d = " f a l s e " / >  
             < / p a r a m e t e r s >  
         < / q u e s t i o n >  
         < q u e s t i o n   i d = " 0 8 d 1 e f 6 1 - a 7 c b - 4 d 6 b - b 3 7 9 - c 9 e b c 1 e 8 a f 2 c "   n a m e = " B r o c h u r e T h e m e "   a s s e m b l y = " I p h e l i o n . O u t l i n e . C o n t r o l s . d l l "   t y p e = " I p h e l i o n . O u t l i n e . C o n t r o l s . Q u e s t i o n C o n t r o l s . V i e w M o d e l s . S e l e c t i o n L i s t V i e w M o d e l "   o r d e r = " 1 "   a c t i v e = " t r u e "   g r o u p = " # 1   C o v e r   p a g e "   r e s u l t T y p e = " s i n g l e "   d i s p l a y T y p e = " A l l "   p a g e C o l u m n S p a n = " c o l u m n S p a n 6 "   p a r e n t I d = " f 1 3 f 8 b 1 7 - 0 f 9 c - 4 1 c 7 - 9 b e 4 - d a 1 9 a d 5 9 3 4 7 5 " >  
             < p a r a m e t e r s >  
                 < p a r a m e t e r   i d = " 8 3 4 4 e c 9 6 - 8 f d c - 4 4 f 0 - a a 0 7 - 9 6 1 1 d 3 0 1 9 7 0 2 "   n a m e = " I t e m s   l i s t "   t y p e = " I p h e l i o n . O u t l i n e . M o d e l . E n t i t i e s . I n l i n e P a r a m e t e r E n t i t y C o l l e c t i o n ` 1 [ [ I p h e l i o n . O u t l i n e . M o d e l . E n t i t i e s . L o c a l i z e d K e y V a l u e P a r a m e t e r E n t i t y ,   I p h e l i o n . O u t l i n e . M o d e l ,   V e r s i o n = 1 . 8 . 5 . 3 0 ,   C u l t u r e = n e u t r a l ,   P u b l i c K e y T o k e n = n u l l ] ] ,   I p h e l i o n . O u t l i n e . M o d e l ,   V e r s i o n = 1 . 8 . 5 . 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i s S e l e c t e d = & q u o t ; f a l s e & q u o t ;   i n v e r t F i e l d V a l u e = & q u o t ; f a l s e & q u o t ;   / & g t ; & # x A ;     & l t ; / p a r a m e t e r E n t i t i e s & g t ; & # x A ; & l t ; / X m l P a r a m e t e r & g t ; "   g r o u p O r d e r = " - 1 "   i s G e n e r a t e d = " f a l s e " / >  
                 < p a r a m e t e r   i d = " 7 4 9 5 b 2 3 b - 7 7 d 8 - 4 b 6 5 - a 7 4 e - 6 e 6 3 5 e 4 b e 0 a 7 "   n a m e = " M a x   s e l e c t i o n s "   t y p e = " S y s t e m . I n t 3 2 ,   m s c o r l i b ,   V e r s i o n = 4 . 0 . 0 . 0 ,   C u l t u r e = n e u t r a l ,   P u b l i c K e y T o k e n = b 7 7 a 5 c 5 6 1 9 3 4 e 0 8 9 "   o r d e r = " 9 9 9 "   k e y = " m a x S e l e c t e d "   v a l u e = " 1 "   g r o u p O r d e r = " - 1 "   i s G e n e r a t e d = " f a l s e " / >  
                 < p a r a m e t e r   i d = " 4 5 d 1 4 c 9 1 - 7 f 3 0 - 4 1 f 0 - b 0 b c - 4 3 e a f d 8 2 4 2 f a "   n a m e = " M i n   s e l e c t i o n s "   t y p e = " S y s t e m . I n t 3 2 ,   m s c o r l i b ,   V e r s i o n = 4 . 0 . 0 . 0 ,   C u l t u r e = n e u t r a l ,   P u b l i c K e y T o k e n = b 7 7 a 5 c 5 6 1 9 3 4 e 0 8 9 "   o r d e r = " 9 9 9 "   k e y = " m i n S e l e c t e d "   v a l u e = " 1 "   g r o u p O r d e r = " - 1 "   i s G e n e r a t e d = " f a l s e " / >  
                 < p a r a m e t e r   i d = " 9 8 1 8 d c 6 7 - b 0 8 2 - 4 1 5 e - 8 b 2 f - e e b 2 7 3 2 6 b 0 3 e "   n a m e = " N u m b e r   o f   c o l u m n s "   t y p e = " I p h e l i o n . O u t l i n e . C o n t r o l s . Q u e s t i o n C o n t r o l s . V i e w M o d e l s . Q u e s t i o n C o l u m n s ,   I p h e l i o n . O u t l i n e . C o n t r o l s ,   V e r s i o n = 1 . 8 . 5 . 3 0 ,   C u l t u r e = n e u t r a l ,   P u b l i c K e y T o k e n = n u l l "   o r d e r = " 9 9 9 "   k e y = " n u m b e r O f C o l u m n s "   v a l u e = " T w o C o l u m n "   g r o u p O r d e r = " - 1 "   i s G e n e r a t e d = " f a l s e " / >  
                 < p a r a m e t e r   i d = " 6 1 b d b b 3 2 - 4 7 a 0 - 4 3 b d - b f a 4 - 4 2 5 1 b 6 2 7 8 b 8 0 "   n a m e = " R e m e m b e r   l a s t   v a l u e s "   t y p e = " S y s t e m . B o o l e a n ,   m s c o r l i b ,   V e r s i o n = 4 . 0 . 0 . 0 ,   C u l t u r e = n e u t r a l ,   P u b l i c K e y T o k e n = b 7 7 a 5 c 5 6 1 9 3 4 e 0 8 9 "   o r d e r = " 9 9 9 "   k e y = " r e m e m b e r L a s t V a l u e "   v a l u e = " T r u e "   g r o u p O r d e r = " - 1 "   i s G e n e r a t e d = " f a l s e " / >  
                 < p a r a m e t e r   i d = " 8 7 c 7 5 c f e - e f 4 1 - 4 2 f 8 - a 1 9 a - 3 6 0 8 c 8 6 a 5 4 4 a "   n a m e = " S e l e c t i o n   m o d e "   t y p e = " I p h e l i o n . O u t l i n e . C o n t r o l s . Q u e s t i o n C o n t r o l s . V i e w M o d e l s . Q u e s t i o n S e l e c t i o n M o d e ,   I p h e l i o n . O u t l i n e . C o n t r o l s ,   V e r s i o n = 1 . 8 . 5 . 3 0 ,   C u l t u r e = n e u t r a l ,   P u b l i c K e y T o k e n = n u l l "   o r d e r = " 9 9 9 "   k e y = " s e l e c t i o n M o d e "   v a l u e = " S i n g l e "   g r o u p O r d e r = " - 1 "   i s G e n e r a t e d = " f a l s e " / >  
                 < p a r a m e t e r   i d = " 4 b a 9 4 6 2 2 - d d 9 c - 4 2 a e - a 6 9 4 - 1 5 9 e e 6 3 7 c 1 3 7 " 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B r o c h u r e   t h e m e & l t ; / t e x t & g t ; & # x A ; & l t ; / u i L o c a l i z e d S t r i n g & g t ; "   a r g u m e n t = " U I L o c a l i z e d S t r i n g "   g r o u p O r d e r = " - 1 "   i s G e n e r a t e d = " f a l s e " / >  
                 < p a r a m e t e r   i d = " 0 4 3 9 5 d 7 7 - 5 9 9 0 - 4 b 1 f - 8 1 c 1 - f c b d 3 1 7 8 2 b 6 e "   n a m e = " W i d t h   t y p e "   t y p e = " I p h e l i o n . O u t l i n e . M o d e l . I n t e r f a c e s . Q u e s t i o n C o n t r o l L a y o u t ,   I p h e l i o n . O u t l i n e . M o d e l ,   V e r s i o n = 1 . 8 . 5 . 3 0 ,   C u l t u r e = n e u t r a l ,   P u b l i c K e y T o k e n = n u l l "   o r d e r = " 9 9 9 "   k e y = " l a y o u t "   v a l u e = " F u l l "   g r o u p O r d e r = " - 1 "   i s G e n e r a t e d = " f a l s e " / >  
             < / p a r a m e t e r s >  
         < / q u e s t i o n >  
         < q u e s t i o n   i d = " 9 c e 6 d 0 7 9 - 1 e 3 a - 4 e 7 6 - b 8 7 3 - 3 f 3 d e 6 d c a 6 1 e "   n a m e = " R H 1 "   a s s e m b l y = " I p h e l i o n . O u t l i n e . C o n t r o l s . d l l "   t y p e = " I p h e l i o n . O u t l i n e . C o n t r o l s . Q u e s t i o n C o n t r o l s . V i e w M o d e l s . S t a c k C o n t a i n e r C o n t r o l V i e w M o d e l "   o r d e r = " 3 "   a c t i v e = " t r u e "   g r o u p = " # 1   C o v e r   p a g e "   r e s u l t T y p e = " s i n g l e "   d i s p l a y T y p e = " A l l "   p a g e C o l u m n S p a n = " c o l u m n S p a n 2 "   p a r e n t I d = " 0 0 0 0 0 0 0 0 - 0 0 0 0 - 0 0 0 0 - 0 0 0 0 - 0 0 0 0 0 0 0 0 0 0 0 0 " >  
             < p a r a m e t e r s >  
                 < p a r a m e t e r   i d = " 1 9 b a a b a e - c 6 c 2 - 4 3 d 8 - b 5 8 b - 5 e 2 d 3 8 6 9 6 0 d 6 "   n a m e = " L e f t "   t y p e = " S y s t e m . B o o l e a n ,   m s c o r l i b ,   V e r s i o n = 4 . 0 . 0 . 0 ,   C u l t u r e = n e u t r a l ,   P u b l i c K e y T o k e n = b 7 7 a 5 c 5 6 1 9 3 4 e 0 8 9 "   o r d e r = " 0 "   k e y = " l e f t B o r d e r "   v a l u e = " F a l s e "   g r o u p = " B o r d e r   V i s i b i l i t y "   g r o u p O r d e r = " - 1 "   i s G e n e r a t e d = " f a l s e " / >  
                 < p a r a m e t e r   i d = " 0 a 4 c c c 4 5 - f 7 f 5 - 4 4 1 5 - b d d d - 2 e 8 c 2 a 4 2 f d 6 0 "   n a m e = " R i g h t "   t y p e = " S y s t e m . B o o l e a n ,   m s c o r l i b ,   V e r s i o n = 4 . 0 . 0 . 0 ,   C u l t u r e = n e u t r a l ,   P u b l i c K e y T o k e n = b 7 7 a 5 c 5 6 1 9 3 4 e 0 8 9 "   o r d e r = " 1 "   k e y = " r i g h t B o r d e r "   v a l u e = " F a l s e "   g r o u p = " B o r d e r   V i s i b i l i t y "   g r o u p O r d e r = " - 1 "   i s G e n e r a t e d = " f a l s e " / >  
                 < p a r a m e t e r   i d = " 2 6 a d 7 2 3 8 - b 4 e 9 - 4 8 3 b - 9 1 5 5 - 9 5 6 d 2 4 5 e 5 b 3 5 "   n a m e = " T o p "   t y p e = " S y s t e m . B o o l e a n ,   m s c o r l i b ,   V e r s i o n = 4 . 0 . 0 . 0 ,   C u l t u r e = n e u t r a l ,   P u b l i c K e y T o k e n = b 7 7 a 5 c 5 6 1 9 3 4 e 0 8 9 "   o r d e r = " 2 "   k e y = " t o p B o r d e r "   v a l u e = " F a l s e "   g r o u p = " B o r d e r   V i s i b i l i t y "   g r o u p O r d e r = " - 1 "   i s G e n e r a t e d = " f a l s e " / >  
                 < p a r a m e t e r   i d = " 5 8 f 7 a 7 d 3 - d 3 3 4 - 4 5 1 6 - 9 2 6 6 - c 2 2 b 6 3 0 a 6 4 2 1 "   n a m e = " B o t t o m "   t y p e = " S y s t e m . B o o l e a n ,   m s c o r l i b ,   V e r s i o n = 4 . 0 . 0 . 0 ,   C u l t u r e = n e u t r a l ,   P u b l i c K e y T o k e n = b 7 7 a 5 c 5 6 1 9 3 4 e 0 8 9 "   o r d e r = " 3 "   k e y = " b o t t o m B o r d e r "   v a l u e = " F a l s e "   g r o u p = " B o r d e r   V i s i b i l i t y "   g r o u p O r d e r = " - 1 "   i s G e n e r a t e d = " f a l s e " / >  
                 < p a r a m e t e r   i d = " c 5 f c 4 0 0 2 - 6 1 6 8 - 4 c 9 0 - 8 4 b 8 - f 3 0 5 0 4 1 0 5 c 8 d "   n a m e = " M a i n t a i n   c o l u m n   w i d t h s "   t y p e = " S y s t e m . B o o l e a n ,   m s c o r l i b ,   V e r s i o n = 4 . 0 . 0 . 0 ,   C u l t u r e = n e u t r a l ,   P u b l i c K e y T o k e n = b 7 7 a 5 c 5 6 1 9 3 4 e 0 8 9 "   o r d e r = " 9 9 9 "   k e y = " m a i n t a i n C o l u m n W i d t h s "   v a l u e = " T r u e "   g r o u p O r d e r = " - 1 "   i s G e n e r a t e d = " f a l s e " / >  
             < / p a r a m e t e r s >  
         < / q u e s t i o n >  
         < q u e s t i o n   i d = " a 6 2 e 8 9 e b - 1 5 e 9 - 4 4 a b - 9 3 0 0 - 1 9 5 4 e 5 c 4 6 4 8 b "   n a m e = " L e g e n d s "   a s s e m b l y = " I p h e l i o n . O u t l i n e . C o n t r o l s . d l l "   t y p e = " I p h e l i o n . O u t l i n e . C o n t r o l s . Q u e s t i o n C o n t r o l s . V i e w M o d e l s . D r o p D o w n V i e w M o d e l "   o r d e r = " 0 "   a c t i v e = " t r u e "   g r o u p = " # 1   C o v e r   p a g e "   r e s u l t T y p e = " s i n g l e "   d i s p l a y T y p e = " A l l "   p a g e C o l u m n S p a n = " c o l u m n S p a n 6 "   p a r e n t I d = " 9 c e 6 d 0 7 9 - 1 e 3 a - 4 e 7 6 - b 8 7 3 - 3 f 3 d e 6 d c a 6 1 e " >  
             < p a r a m e t e r s >  
                 < p a r a m e t e r   i d = " 7 1 8 5 a c 6 9 - 7 4 2 1 - 4 a 8 2 - a 5 5 a - f 3 3 0 8 b 8 8 b 2 9 a "   n a m e = " E m p t y   t e x t "   t y p e = " S y s t e m . S t r i n g ,   m s c o r l i b ,   V e r s i o n = 4 . 0 . 0 . 0 ,   C u l t u r e = n e u t r a l ,   P u b l i c K e y T o k e n = b 7 7 a 5 c 5 6 1 9 3 4 e 0 8 9 "   o r d e r = " 9 9 9 "   k e y = " e m p t y T e x t "   v a l u e = " & l t ; ? x m l   v e r s i o n = & q u o t ; 1 . 0 & q u o t ;   e n c o d i n g = & q u o t ; u t f - 1 6 & q u o t ; ? & g t ; & # x A ; & l t ; l o c a l i z e d S t r i n g   x m l n s : x s i = & q u o t ; h t t p : / / w w w . w 3 . o r g / 2 0 0 1 / X M L S c h e m a - i n s t a n c e & q u o t ;   x m l n s : x s d = & q u o t ; h t t p : / / w w w . w 3 . o r g / 2 0 0 1 / X M L S c h e m a & q u o t ; & g t ; & # x A ;     & l t ; t y p e & g t ; l a b e l & l t ; / t y p e & g t ; & # x A ;     & l t ; t e x t & g t ; G e n e r a l   -   E m p t y   V a l u e   T e x t & l t ; / t e x t & g t ; & # x A ; & l t ; / l o c a l i z e d S t r i n g & g t ; "   a r g u m e n t = " L o c a l i z e d S t r i n g "   g r o u p O r d e r = " - 1 "   i s G e n e r a t e d = " f a l s e " / >  
                 < p a r a m e t e r   i d = " b 2 0 c c 2 a 8 - 4 e e c - 4 4 2 2 - a 3 8 1 - 6 9 7 6 c d 5 4 d 9 7 e "   n a m e = " I s   e d i t a b l e "   t y p e = " S y s t e m . B o o l e a n ,   m s c o r l i b ,   V e r s i o n = 4 . 0 . 0 . 0 ,   C u l t u r e = n e u t r a l ,   P u b l i c K e y T o k e n = b 7 7 a 5 c 5 6 1 9 3 4 e 0 8 9 "   o r d e r = " 9 9 9 "   k e y = " i s E d i t a b l e "   v a l u e = " F a l s e "   g r o u p O r d e r = " - 1 "   i s G e n e r a t e d = " f a l s e " / >  
                 < p a r a m e t e r   i d = " 1 0 4 2 e e f c - d 8 a d - 4 2 3 8 - 9 a 5 a - e 0 9 0 f a f a 0 3 d 1 "   n a m e = " R e m e m b e r   l a s t   v a l u e "   t y p e = " S y s t e m . B o o l e a n ,   m s c o r l i b ,   V e r s i o n = 4 . 0 . 0 . 0 ,   C u l t u r e = n e u t r a l ,   P u b l i c K e y T o k e n = b 7 7 a 5 c 5 6 1 9 3 4 e 0 8 9 "   o r d e r = " 9 9 9 "   k e y = " r e m e m b e r L a s t V a l u e "   v a l u e = " F a l s e "   g r o u p O r d e r = " - 1 "   i s G e n e r a t e d = " f a l s e " / >  
                 < p a r a m e t e r   i d = " 7 9 d c a d b f - b c d a - 4 7 e a - 9 5 2 3 - 2 b d 1 e b 2 a 5 c 1 a "   n a m e = " R e p l a c e   v a l u e s   w i t h   l a b e l s "   t y p e = " S y s t e m . B o o l e a n ,   m s c o r l i b ,   V e r s i o n = 4 . 0 . 0 . 0 ,   C u l t u r e = n e u t r a l ,   P u b l i c K e y T o k e n = b 7 7 a 5 c 5 6 1 9 3 4 e 0 8 9 "   o r d e r = " 9 9 9 "   k e y = " u s e L a b e l s "   v a l u e = " T r u e "   g r o u p O r d e r = " - 1 "   i s G e n e r a t e d = " f a l s e " / >  
                 < p a r a m e t e r   i d = " 3 2 f 8 f a c 9 - 4 3 e a - 4 9 5 d - a d 0 e - 2 c d c 0 7 a 0 c a 0 2 "   n a m e = " S h o w   p r o m p t "   t y p e = " S y s t e m . B o o l e a n ,   m s c o r l i b ,   V e r s i o n = 4 . 0 . 0 . 0 ,   C u l t u r e = n e u t r a l ,   P u b l i c K e y T o k e n = b 7 7 a 5 c 5 6 1 9 3 4 e 0 8 9 "   o r d e r = " 9 9 9 "   k e y = " s h o w P r o m p t "   v a l u e = " T r u e "   g r o u p O r d e r = " - 1 "   i s G e n e r a t e d = " f a l s e " / >  
                 < p a r a m e t e r   i d = " 7 f 1 5 0 a 4 1 - 2 e 5 5 - 4 0 2 1 - a 6 7 5 - 8 f 6 a f e a 6 2 2 1 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L e g e n d & l t ; / t e x t & g t ; & # x A ; & l t ; / u i L o c a l i z e d S t r i n g & g t ; "   a r g u m e n t = " U I L o c a l i z e d S t r i n g "   g r o u p O r d e r = " - 1 "   i s G e n e r a t e d = " f a l s e " / >  
                 < p a r a m e t e r   i d = " d 1 9 a 5 2 c 8 - 5 5 c d - 4 6 b 8 - b 3 5 9 - e 5 e 4 2 6 1 0 0 3 a 8 "   n a m e = " V a l u e s "   t y p e = " S y s t e m . S t r i n g ,   m s c o r l i b ,   V e r s i o n = 4 . 0 . 0 . 0 ,   C u l t u r e = n e u t r a l ,   P u b l i c K e y T o k e n = b 7 7 a 5 c 5 6 1 9 3 4 e 0 8 9 "   o r d e r = " 9 9 9 "   k e y = " v a l u e s "   v a l u e = " & l t ; ? x m l   v e r s i o n = & q u o t ; 1 . 0 & q u o t ;   e n c o d i n g = & q u o t ; u t f - 1 6 & q u o t ; ? & g t ; & # x A ; & l t ; c o n t e n t L i s t   x m l n s : x s i = & q u o t ; h t t p : / / w w w . w 3 . o r g / 2 0 0 1 / X M L S c h e m a - i n s t a n c e & q u o t ;   x m l n s : x s d = & q u o t ; h t t p : / / w w w . w 3 . o r g / 2 0 0 1 / X M L S c h e m a & q u o t ; & g t ; & # x A ;     & l t ; t y p e & g t ; l a b e l S e t & l t ; / t y p e & g t ; & # x A ;     & l t ; t e x t & g t ; P i t c h L e g e n d L i s t & l t ; / t e x t & g t ; & # x A ; & l t ; / c o n t e n t L i s t & g t ; "   a r g u m e n t = " L a b e l S e t I t e m L i s t C o n t r o l "   g r o u p O r d e r = " - 1 "   i s G e n e r a t e d = " f a l s e " / >  
                 < p a r a m e t e r   i d = " 3 6 8 d 6 9 5 8 - d f 3 d - 4 7 9 2 - 9 a e e - a a 9 a 8 9 6 4 a e 9 c "   n a m e = " W i d t h   t y p e "   t y p e = " I p h e l i o n . O u t l i n e . M o d e l . I n t e r f a c e s . Q u e s t i o n C o n t r o l L a y o u t ,   I p h e l i o n . O u t l i n e . M o d e l ,   V e r s i o n = 1 . 8 . 5 . 3 0 ,   C u l t u r e = n e u t r a l ,   P u b l i c K e y T o k e n = n u l l "   o r d e r = " 9 9 9 "   k e y = " l a y o u t "   v a l u e = " F u l l "   g r o u p O r d e r = " - 1 "   i s G e n e r a t e d = " f a l s e " / >  
             < / p a r a m e t e r s >  
         < / q u e s t i o n >  
         < q u e s t i o n   i d = " 5 4 5 6 5 a 8 5 - 1 d 4 d - 4 5 7 1 - a b 8 4 - 8 2 e 6 6 e 0 1 d e e b "   n a m e = " D a t e   c o n t r o l "   a s s e m b l y = " I p h e l i o n . O u t l i n e . C o n t r o l s . d l l "   t y p e = " I p h e l i o n . O u t l i n e . C o n t r o l s . Q u e s t i o n C o n t r o l s . V i e w M o d e l s . D a t e V i e w M o d e l "   o r d e r = " 1 "   a c t i v e = " f a l s e "   g r o u p = " # 1   C o v e r   p a g e "   r e s u l t T y p e = " s i n g l e "   d i s p l a y T y p e = " A l l "   p a g e C o l u m n S p a n = " c o l u m n S p a n 6 "   p a r e n t I d = " 9 c e 6 d 0 7 9 - 1 e 3 a - 4 e 7 6 - b 8 7 3 - 3 f 3 d e 6 d c a 6 1 e " >  
             < p a r a m e t e r s >  
                 < p a r a m e t e r   i d = " c 0 d f 7 2 d 2 - b 4 9 d - 4 7 6 6 - 9 0 9 b - 8 2 3 9 1 8 7 d 1 a a 1 "   n a m e = " F o r m a t "   t y p e = " S y s t e m . S t r i n g ,   m s c o r l i b ,   V e r s i o n = 4 . 0 . 0 . 0 ,   C u l t u r e = n e u t r a l ,   P u b l i c K e y T o k e n = b 7 7 a 5 c 5 6 1 9 3 4 e 0 8 9 "   o r d e r = " 9 9 9 "   k e y = " f o r m a t "   v a l u e = " & l t ; ? x m l   v e r s i o n = & q u o t ; 1 . 0 & q u o t ;   e n c o d i n g = & q u o t ; u t f - 1 6 & q u o t ; ? & g t ; & # x A ; & l t ; l o c a l i z e d S t r i n g   x m l n s : x s i = & q u o t ; h t t p : / / w w w . w 3 . o r g / 2 0 0 1 / X M L S c h e m a - i n s t a n c e & q u o t ;   x m l n s : x s d = & q u o t ; h t t p : / / w w w . w 3 . o r g / 2 0 0 1 / X M L S c h e m a & q u o t ; & g t ; & # x A ;     & l t ; t y p e & g t ; f i x e d & l t ; / t y p e & g t ; & # x A ;     & l t ; t e x t & g t ; d d   M M M M   y y y y & l t ; / t e x t & g t ; & # x A ; & l t ; / l o c a l i z e d S t r i n g & g t ; "   a r g u m e n t = " L o c a l i z e d S t r i n g "   g r o u p O r d e r = " - 1 "   i s G e n e r a t e d = " f a l s e " / >  
                 < p a r a m e t e r   i d = " 9 4 5 a 2 a 9 3 - 4 b 8 9 - 4 0 c d - 8 9 c 0 - 5 b 7 6 6 f 2 0 3 d f 6 "   n a m e = " R e q u i r e d   f i e l d "   t y p e = " S y s t e m . B o o l e a n ,   m s c o r l i b ,   V e r s i o n = 4 . 0 . 0 . 0 ,   C u l t u r e = n e u t r a l ,   P u b l i c K e y T o k e n = b 7 7 a 5 c 5 6 1 9 3 4 e 0 8 9 "   o r d e r = " 9 9 9 "   k e y = " r e q u i r e d "   v a l u e = " F a l s e "   g r o u p O r d e r = " - 1 "   i s G e n e r a t e d = " f a l s e " / >  
                 < p a r a m e t e r   i d = " 3 2 a 9 a 4 1 f - b 1 a a - 4 1 d 0 - 9 d 9 6 - 0 b c 8 5 6 6 a d 0 5 7 "   n a m e = " S e t   t o   c u r r e n t   d a t e "   t y p e = " S y s t e m . B o o l e a n ,   m s c o r l i b ,   V e r s i o n = 4 . 0 . 0 . 0 ,   C u l t u r e = n e u t r a l ,   P u b l i c K e y T o k e n = b 7 7 a 5 c 5 6 1 9 3 4 e 0 8 9 "   o r d e r = " 9 9 9 "   k e y = " s e t T o C u r r e n t D a t e "   v a l u e = " T r u e "   g r o u p O r d e r = " - 1 "   i s G e n e r a t e d = " f a l s e " / >  
                 < p a r a m e t e r   i d = " 0 0 c d a 2 6 c - b b 7 e - 4 8 7 2 - b 2 0 e - f 0 7 6 e 5 6 f c 2 a 4 "   n a m e = " S h o w   c l e a r   b u t t o n "   t y p e = " S y s t e m . B o o l e a n ,   m s c o r l i b ,   V e r s i o n = 4 . 0 . 0 . 0 ,   C u l t u r e = n e u t r a l ,   P u b l i c K e y T o k e n = b 7 7 a 5 c 5 6 1 9 3 4 e 0 8 9 "   o r d e r = " 9 9 9 "   k e y = " s h o w C l e a r B u t t o n "   v a l u e = " F a l s e "   g r o u p = " D i s p l a y   s e t t i n g s "   g r o u p O r d e r = " - 1 "   i s G e n e r a t e d = " f a l s e " / >  
                 < p a r a m e t e r   i d = " 1 8 5 a 3 5 4 4 - b 6 f 1 - 4 f 2 8 - b b 6 8 - b e 1 5 2 1 6 d 3 9 b b "   n a m e = " S h o w   c u r r e n t   d a t e   b u t t o n "   t y p e = " S y s t e m . B o o l e a n ,   m s c o r l i b ,   V e r s i o n = 4 . 0 . 0 . 0 ,   C u l t u r e = n e u t r a l ,   P u b l i c K e y T o k e n = b 7 7 a 5 c 5 6 1 9 3 4 e 0 8 9 "   o r d e r = " 9 9 9 "   k e y = " s h o w C u r r e n t D a t e B u t t o n "   v a l u e = " T r u e "   g r o u p = " D i s p l a y   s e t t i n g s "   g r o u p O r d e r = " - 1 "   i s G e n e r a t e d = " f a l s e " / >  
                 < p a r a m e t e r   i d = " d f e 5 5 1 b 6 - 6 0 f d - 4 1 f 8 - 8 5 d 7 - 5 a 8 6 9 0 6 2 1 8 d 9 "   n a m e = " S h o w   d a t e   p i c k e r "   t y p e = " S y s t e m . B o o l e a n ,   m s c o r l i b ,   V e r s i o n = 4 . 0 . 0 . 0 ,   C u l t u r e = n e u t r a l ,   P u b l i c K e y T o k e n = b 7 7 a 5 c 5 6 1 9 3 4 e 0 8 9 "   o r d e r = " 9 9 9 "   k e y = " s h o w D a t e P i c k e r "   v a l u e = " T r u e "   g r o u p = " D i s p l a y   s e t t i n g s "   g r o u p O r d e r = " - 1 "   i s G e n e r a t e d = " f a l s e " / >  
                 < p a r a m e t e r   i d = " 7 e 0 3 6 8 7 6 - 0 b 9 f - 4 2 4 7 - b f b a - 2 4 a e 9 f 3 e 2 5 3 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D a t e & l t ; / t e x t & g t ; & # x A ; & l t ; / u i L o c a l i z e d S t r i n g & g t ; "   a r g u m e n t = " U I L o c a l i z e d S t r i n g "   g r o u p O r d e r = " - 1 "   i s G e n e r a t e d = " f a l s e " / >  
                 < p a r a m e t e r   i d = " 5 0 7 0 4 4 4 8 - c d 9 1 - 4 2 c e - 9 f 6 4 - c e 6 8 b c 6 f 7 9 5 7 "   n a m e = " W i d t h   t y p e "   t y p e = " I p h e l i o n . O u t l i n e . M o d e l . I n t e r f a c e s . Q u e s t i o n C o n t r o l L a y o u t ,   I p h e l i o n . O u t l i n e . M o d e l ,   V e r s i o n = 1 . 8 . 5 . 3 0 ,   C u l t u r e = n e u t r a l ,   P u b l i c K e y T o k e n = n u l l "   o r d e r = " 9 9 9 "   k e y = " l a y o u t "   v a l u e = " F u l l "   g r o u p O r d e r = " - 1 "   i s G e n e r a t e d = " f a l s e " / >  
             < / p a r a m e t e r s >  
         < / q u e s t i o n >  
         < q u e s t i o n   i d = " e 5 6 6 6 7 7 b - a 9 a 8 - 4 e d f - 8 e a 4 - 3 8 a 3 2 f 1 a e 9 0 c "   n a m e = " L b l g u i d a n c e S t o c k "   a s s e m b l y = " I p h e l i o n . O u t l i n e . C o n t r o l s . d l l "   t y p e = " I p h e l i o n . O u t l i n e . C o n t r o l s . Q u e s t i o n C o n t r o l s . V i e w M o d e l s . W i z a r d S e c t i o n H e a d i n g V i e w M o d e l "   o r d e r = " 5 "   a c t i v e = " t r u e "   g r o u p = " # 1   C o v e r   p a g e "   r e s u l t T y p e = " s i n g l e "   d i s p l a y T y p e = " S t a r t u p "   p a g e C o l u m n S p a n = " c o l u m n S p a n 6 "   p a r e n t I d = " 0 0 0 0 0 0 0 0 - 0 0 0 0 - 0 0 0 0 - 0 0 0 0 - 0 0 0 0 0 0 0 0 0 0 0 0 " >  
             < p a r a m e t e r s >  
                 < p a r a m e t e r   i d = " 7 3 2 c 0 5 9 3 - 4 c e 3 - 4 b 8 e - 8 c 0 7 - 0 7 e 3 2 a 1 7 0 d 4 b "   n a m e = " L e f t "   t y p e = " S y s t e m . I n t 3 2 ,   m s c o r l i b ,   V e r s i o n = 4 . 0 . 0 . 0 ,   C u l t u r e = n e u t r a l ,   P u b l i c K e y T o k e n = b 7 7 a 5 c 5 6 1 9 3 4 e 0 8 9 "   o r d e r = " 0 "   k e y = " l e f t m a r g i n "   v a l u e = " 1 0 "   g r o u p = " M a r g i n "   g r o u p O r d e r = " - 1 "   i s G e n e r a t e d = " f a l s e " / >  
                 < p a r a m e t e r   i d = " d b 7 8 c 6 e b - 9 d 8 3 - 4 9 9 d - 9 4 9 4 - e 9 3 1 1 0 f f f 7 7 8 "   n a m e = " R i g h t "   t y p e = " S y s t e m . I n t 3 2 ,   m s c o r l i b ,   V e r s i o n = 4 . 0 . 0 . 0 ,   C u l t u r e = n e u t r a l ,   P u b l i c K e y T o k e n = b 7 7 a 5 c 5 6 1 9 3 4 e 0 8 9 "   o r d e r = " 1 "   k e y = " r i g h t M a r g i n "   v a l u e = " 1 0 "   g r o u p = " M a r g i n "   g r o u p O r d e r = " - 1 "   i s G e n e r a t e d = " f a l s e " / >  
                 < p a r a m e t e r   i d = " f 7 2 c 6 9 b 0 - 1 8 b e - 4 8 4 6 - b 1 5 b - 8 7 e c 4 3 a d 1 b 8 9 "   n a m e = " T o p "   t y p e = " S y s t e m . I n t 3 2 ,   m s c o r l i b ,   V e r s i o n = 4 . 0 . 0 . 0 ,   C u l t u r e = n e u t r a l ,   P u b l i c K e y T o k e n = b 7 7 a 5 c 5 6 1 9 3 4 e 0 8 9 "   o r d e r = " 2 "   k e y = " t o p M a r g i n "   v a l u e = " 1 0 "   g r o u p = " M a r g i n "   g r o u p O r d e r = " - 1 "   i s G e n e r a t e d = " f a l s e " / >  
                 < p a r a m e t e r   i d = " 3 6 b 0 9 6 e 9 - 4 2 0 a - 4 3 0 2 - b 8 6 b - 6 8 0 e f d c 3 6 f 3 d "   n a m e = " B o t t o m "   t y p e = " S y s t e m . I n t 3 2 ,   m s c o r l i b ,   V e r s i o n = 4 . 0 . 0 . 0 ,   C u l t u r e = n e u t r a l ,   P u b l i c K e y T o k e n = b 7 7 a 5 c 5 6 1 9 3 4 e 0 8 9 "   o r d e r = " 3 "   k e y = " b o t t o m M a r g i n "   v a l u e = " 1 0 "   g r o u p = " M a r g i n "   g r o u p O r d e r = " - 1 "   i s G e n e r a t e d = " f a l s e " / >  
                 < p a r a m e t e r   i d = " e a 8 4 d 1 a a - 9 b b 7 - 4 2 e 0 - 8 e b 1 - 0 d e 3 6 d a 9 8 3 c 5 "   n a m e = " F o n t   b o l d "   t y p e = " S y s t e m . B o o l e a n ,   m s c o r l i b ,   V e r s i o n = 4 . 0 . 0 . 0 ,   C u l t u r e = n e u t r a l ,   P u b l i c K e y T o k e n = b 7 7 a 5 c 5 6 1 9 3 4 e 0 8 9 "   o r d e r = " 9 9 9 "   k e y = " f o n t B o l d "   v a l u e = " T r u e "   g r o u p O r d e r = " - 1 "   i s G e n e r a t e d = " f a l s e " / >  
                 < p a r a m e t e r   i d = " 7 7 6 b a f f 1 - b 0 f 6 - 4 3 6 3 - 8 e f 4 - 8 a e d c 4 8 5 3 3 d 0 "   n a m e = " F o n t   c o l o u r "   t y p e = " S y s t e m . S t r i n g ,   m s c o r l i b ,   V e r s i o n = 4 . 0 . 0 . 0 ,   C u l t u r e = n e u t r a l ,   P u b l i c K e y T o k e n = b 7 7 a 5 c 5 6 1 9 3 4 e 0 8 9 "   o r d e r = " 9 9 9 "   k e y = " f o n t C o l o u r "   v a l u e = " R e d "   a r g u m e n t = " S i n g l e L i n e "   g r o u p O r d e r = " - 1 "   i s G e n e r a t e d = " f a l s e " / >  
                 < p a r a m e t e r   i d = " 8 1 b e 5 0 8 1 - 2 0 c 9 - 4 a b 5 - b 5 8 f - 6 4 b d e 7 4 2 8 2 9 7 "   n a m e = " F o n t   s i z e "   t y p e = " S y s t e m . I n t 3 2 ,   m s c o r l i b ,   V e r s i o n = 4 . 0 . 0 . 0 ,   C u l t u r e = n e u t r a l ,   P u b l i c K e y T o k e n = b 7 7 a 5 c 5 6 1 9 3 4 e 0 8 9 "   o r d e r = " 9 9 9 "   k e y = " f o n t S i z e "   v a l u e = " 1 2 "   g r o u p O r d e r = " - 1 "   i s G e n e r a t e d = " f a l s e " / >  
                 < p a r a m e t e r   i d = " 8 3 c 0 c 8 1 a - 7 b c 8 - 4 8 f 7 - b 0 1 8 - 9 9 d 5 8 c 2 4 5 2 a b " 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L b l S t o c k I m a g e B r o w s e & l t ; / t e x t & g t ; & # x A ; & l t ; / u i L o c a l i z e d S t r i n g & g t ; "   a r g u m e n t = " U I L o c a l i z e d S t r i n g "   g r o u p O r d e r = " - 1 "   i s G e n e r a t e d = " f a l s e " / >  
                 < p a r a m e t e r   i d = " 8 5 3 e d 0 9 3 - 9 3 c 5 - 4 f 0 2 - b 3 c f - 2 5 2 2 2 f 0 3 0 d 8 7 "   n a m e = " T e x t   a l i g n m e n t "   t y p e = " I p h e l i o n . O u t l i n e . C o n t r o l s . Q u e s t i o n C o n t r o l s . V i e w M o d e l s . H e a d i n g T e x t A l i g n m e n t ,   I p h e l i o n . O u t l i n e . C o n t r o l s ,   V e r s i o n = 1 . 8 . 5 . 3 0 ,   C u l t u r e = n e u t r a l ,   P u b l i c K e y T o k e n = n u l l "   o r d e r = " 9 9 9 "   k e y = " h A l i g n m e n t "   v a l u e = " L e f t "   g r o u p O r d e r = " - 1 "   i s G e n e r a t e d = " f a l s e " / >  
                 < p a r a m e t e r   i d = " 2 a 6 3 e c 1 b - 6 d f 6 - 4 8 6 3 - a 6 b d - a 5 f 5 f c d b f 6 a 1 "   n a m e = " W r a p   t e x t "   t y p e = " S y s t e m . B o o l e a n ,   m s c o r l i b ,   V e r s i o n = 4 . 0 . 0 . 0 ,   C u l t u r e = n e u t r a l ,   P u b l i c K e y T o k e n = b 7 7 a 5 c 5 6 1 9 3 4 e 0 8 9 "   o r d e r = " 9 9 9 "   k e y = " w r a p T e x t "   v a l u e = " T r u e "   g r o u p O r d e r = " - 1 "   i s G e n e r a t e d = " f a l s e " / >  
             < / p a r a m e t e r s >  
         < / q u e s t i o n >  
         < q u e s t i o n   i d = " a 9 9 7 9 3 a 7 - 6 d 3 f - 4 8 3 8 - a 3 9 d - 3 3 e f f 5 b b a 3 5 a "   n a m e = " C o v e r P a g e I m a g e "   a s s e m b l y = " I p h e l i o n . O u t l i n e . C o n t r o l s . d l l "   t y p e = " I p h e l i o n . O u t l i n e . C o n t r o l s . Q u e s t i o n C o n t r o l s . V i e w M o d e l s . I m a g e L i s t V i e w M o d e l "   o r d e r = " 1 0 "   a c t i v e = " t r u e "   g r o u p = " # 1   C o v e r   p a g e "   r e s u l t T y p e = " s i n g l e "   d i s p l a y T y p e = " A l l "   p a g e C o l u m n S p a n = " c o l u m n S p a n 6 "   p a r e n t I d = " 0 0 0 0 0 0 0 0 - 0 0 0 0 - 0 0 0 0 - 0 0 0 0 - 0 0 0 0 0 0 0 0 0 0 0 0 " >  
             < p a r a m e t e r s >  
                 < p a r a m e t e r   i d = " d a 1 3 6 a 5 e - 5 0 4 3 - 4 5 e a - 8 6 8 a - 4 0 9 d d c 4 5 c 4 8 5 "   n a m e = " A l l o w   u n s e l e c t   l a s t   i t e m "   t y p e = " S y s t e m . B o o l e a n ,   m s c o r l i b ,   V e r s i o n = 4 . 0 . 0 . 0 ,   C u l t u r e = n e u t r a l ,   P u b l i c K e y T o k e n = b 7 7 a 5 c 5 6 1 9 3 4 e 0 8 9 "   o r d e r = " 9 9 9 "   k e y = " u n s e l e c t L a s t "   v a l u e = " T r u e "   g r o u p O r d e r = " - 1 "   i s G e n e r a t e d = " f a l s e " / >  
                 < p a r a m e t e r   i d = " 8 3 5 1 7 6 9 c - 3 3 b b - 4 4 d b - 8 7 c 0 - 2 c a 6 4 e 5 9 7 9 5 6 "   n a m e = " D e f a u l t   z o o m "   t y p e = " S y s t e m . I n t 3 2 ,   m s c o r l i b ,   V e r s i o n = 4 . 0 . 0 . 0 ,   C u l t u r e = n e u t r a l ,   P u b l i c K e y T o k e n = b 7 7 a 5 c 5 6 1 9 3 4 e 0 8 9 "   o r d e r = " 9 9 9 "   k e y = " z o o m "   v a l u e = " 1 0 0 "   g r o u p O r d e r = " - 1 "   i s G e n e r a t e d = " f a l s e " / >  
                 < p a r a m e t e r   i d = " 8 9 d c 0 4 a 1 - 5 9 b 5 - 4 9 7 8 - a 2 6 2 - e f 4 f e f d 2 1 e c d "   n a m e = " H e i g h t "   t y p e = " S y s t e m . I n t 3 2 ,   m s c o r l i b ,   V e r s i o n = 4 . 0 . 0 . 0 ,   C u l t u r e = n e u t r a l ,   P u b l i c K e y T o k e n = b 7 7 a 5 c 5 6 1 9 3 4 e 0 8 9 "   o r d e r = " 9 9 9 "   k e y = " h e i g h t "   v a l u e = " 2 5 0 "   g r o u p O r d e r = " - 1 "   i s G e n e r a t e d = " f a l s e " / >  
                 < p a r a m e t e r   i d = " 7 8 1 f b 3 7 e - 1 7 0 c - 4 1 9 e - 9 7 9 8 - 4 3 1 5 5 b 4 7 2 d 5 a "   n a m e = " H i d e   f i l e   e x t e n s i o n "   t y p e = " S y s t e m . B o o l e a n ,   m s c o r l i b ,   V e r s i o n = 4 . 0 . 0 . 0 ,   C u l t u r e = n e u t r a l ,   P u b l i c K e y T o k e n = b 7 7 a 5 c 5 6 1 9 3 4 e 0 8 9 "   o r d e r = " 9 9 9 "   k e y = " h i d e F i l e E x t "   v a l u e = " T r u e "   g r o u p O r d e r = " - 1 "   i s G e n e r a t e d = " f a l s e " / >  
                 < p a r a m e t e r   i d = " f 3 c d c b c 0 - 3 6 d d - 4 d 2 f - 9 0 b 8 - 7 5 d f 7 b a 1 7 1 3 f " 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s i m m o n s . l o c a l \ s d f s \ C o r p o r a t e   I m a g e s \ S t o c k   i m a g e r y   f o r   B H D C   t e m p l a t e s & q u o t ; & l t ; / t e x t & g t ; & # x A ; & l t ; / f o r m a t S t r i n g & g t ; "   a r g u m e n t = " F o r m a t S t r i n g "   g r o u p O r d e r = " - 1 "   i s G e n e r a t e d = " f a l s e " / >  
                 < p a r a m e t e r   i d = " 1 8 4 2 1 e 9 7 - b 9 2 e - 4 9 1 c - 9 0 e 0 - d 5 9 9 f 2 4 b 2 9 c 0 "   n a m e = " M a x   s e l e c t i o n s "   t y p e = " S y s t e m . I n t 3 2 ,   m s c o r l i b ,   V e r s i o n = 4 . 0 . 0 . 0 ,   C u l t u r e = n e u t r a l ,   P u b l i c K e y T o k e n = b 7 7 a 5 c 5 6 1 9 3 4 e 0 8 9 "   o r d e r = " 9 9 9 "   k e y = " m a x S e l e c t e d "   v a l u e = " 1 "   g r o u p O r d e r = " - 1 "   i s G e n e r a t e d = " f a l s e " / >  
                 < p a r a m e t e r   i d = " 6 b 3 e 9 0 3 0 - f c 5 1 - 4 8 4 3 - 8 6 4 e - 2 0 9 4 1 0 5 6 a 8 0 2 "   n a m e = " M i n   s e l e c t i o n s "   t y p e = " S y s t e m . I n t 3 2 ,   m s c o r l i b ,   V e r s i o n = 4 . 0 . 0 . 0 ,   C u l t u r e = n e u t r a l ,   P u b l i c K e y T o k e n = b 7 7 a 5 c 5 6 1 9 3 4 e 0 8 9 "   o r d e r = " 9 9 9 "   k e y = " m i n S e l e c t e d "   v a l u e = " 1 "   g r o u p O r d e r = " - 1 "   i s G e n e r a t e d = " f a l s e " / >  
                 < p a r a m e t e r   i d = " d 6 5 f 1 9 5 a - d 3 5 f - 4 2 0 5 - a d f 8 - 8 5 a f 1 0 f 5 3 d 7 8 " 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v e r   p a g e   i m a g e & l t ; / t e x t & g t ; & # x A ; & l t ; / u i L o c a l i z e d S t r i n g & g t ; "   a r g u m e n t = " U I L o c a l i z e d S t r i n g "   g r o u p O r d e r = " - 1 "   i s G e n e r a t e d = " f a l s e " / >  
             < / p a r a m e t e r s >  
         < / q u e s t i o n >  
         < q u e s t i o n   i d = " e f 1 6 f a 9 5 - f d 8 1 - 4 4 0 4 - 9 5 c f - e 0 0 0 e a 4 e a 3 4 8 "   n a m e = " L b l g u i d a n c e S t o c k "   a s s e m b l y = " I p h e l i o n . O u t l i n e . C o n t r o l s . d l l "   t y p e = " I p h e l i o n . O u t l i n e . C o n t r o l s . Q u e s t i o n C o n t r o l s . V i e w M o d e l s . W i z a r d S e c t i o n H e a d i n g V i e w M o d e l "   o r d e r = " 0 "   a c t i v e = " t r u e "   g r o u p = " # 2   B a c k   p a g e   a n d   c o n t e n t   s l i d e "   r e s u l t T y p e = " s i n g l e "   d i s p l a y T y p e = " S t a r t u p "   p a g e C o l u m n S p a n = " c o l u m n S p a n 6 "   p a r e n t I d = " 0 0 0 0 0 0 0 0 - 0 0 0 0 - 0 0 0 0 - 0 0 0 0 - 0 0 0 0 0 0 0 0 0 0 0 0 " >  
             < p a r a m e t e r s >  
                 < p a r a m e t e r   i d = " 7 3 2 c 0 5 9 3 - 4 c e 3 - 4 b 8 e - 8 c 0 7 - 0 7 e 3 2 a 1 7 0 d 4 b "   n a m e = " L e f t "   t y p e = " S y s t e m . I n t 3 2 ,   m s c o r l i b ,   V e r s i o n = 4 . 0 . 0 . 0 ,   C u l t u r e = n e u t r a l ,   P u b l i c K e y T o k e n = b 7 7 a 5 c 5 6 1 9 3 4 e 0 8 9 "   o r d e r = " 0 "   k e y = " l e f t m a r g i n "   v a l u e = " 1 0 "   g r o u p = " M a r g i n "   g r o u p O r d e r = " - 1 "   i s G e n e r a t e d = " f a l s e " / >  
                 < p a r a m e t e r   i d = " d b 7 8 c 6 e b - 9 d 8 3 - 4 9 9 d - 9 4 9 4 - e 9 3 1 1 0 f f f 7 7 8 "   n a m e = " R i g h t "   t y p e = " S y s t e m . I n t 3 2 ,   m s c o r l i b ,   V e r s i o n = 4 . 0 . 0 . 0 ,   C u l t u r e = n e u t r a l ,   P u b l i c K e y T o k e n = b 7 7 a 5 c 5 6 1 9 3 4 e 0 8 9 "   o r d e r = " 1 "   k e y = " r i g h t M a r g i n "   v a l u e = " 1 0 "   g r o u p = " M a r g i n "   g r o u p O r d e r = " - 1 "   i s G e n e r a t e d = " f a l s e " / >  
                 < p a r a m e t e r   i d = " f 7 2 c 6 9 b 0 - 1 8 b e - 4 8 4 6 - b 1 5 b - 8 7 e c 4 3 a d 1 b 8 9 "   n a m e = " T o p "   t y p e = " S y s t e m . I n t 3 2 ,   m s c o r l i b ,   V e r s i o n = 4 . 0 . 0 . 0 ,   C u l t u r e = n e u t r a l ,   P u b l i c K e y T o k e n = b 7 7 a 5 c 5 6 1 9 3 4 e 0 8 9 "   o r d e r = " 2 "   k e y = " t o p M a r g i n "   v a l u e = " 1 0 "   g r o u p = " M a r g i n "   g r o u p O r d e r = " - 1 "   i s G e n e r a t e d = " f a l s e " / >  
                 < p a r a m e t e r   i d = " 3 6 b 0 9 6 e 9 - 4 2 0 a - 4 3 0 2 - b 8 6 b - 6 8 0 e f d c 3 6 f 3 d "   n a m e = " B o t t o m "   t y p e = " S y s t e m . I n t 3 2 ,   m s c o r l i b ,   V e r s i o n = 4 . 0 . 0 . 0 ,   C u l t u r e = n e u t r a l ,   P u b l i c K e y T o k e n = b 7 7 a 5 c 5 6 1 9 3 4 e 0 8 9 "   o r d e r = " 3 "   k e y = " b o t t o m M a r g i n "   v a l u e = " 1 0 "   g r o u p = " M a r g i n "   g r o u p O r d e r = " - 1 "   i s G e n e r a t e d = " f a l s e " / >  
                 < p a r a m e t e r   i d = " e a 8 4 d 1 a a - 9 b b 7 - 4 2 e 0 - 8 e b 1 - 0 d e 3 6 d a 9 8 3 c 5 "   n a m e = " F o n t   b o l d "   t y p e = " S y s t e m . B o o l e a n ,   m s c o r l i b ,   V e r s i o n = 4 . 0 . 0 . 0 ,   C u l t u r e = n e u t r a l ,   P u b l i c K e y T o k e n = b 7 7 a 5 c 5 6 1 9 3 4 e 0 8 9 "   o r d e r = " 9 9 9 "   k e y = " f o n t B o l d "   v a l u e = " T r u e "   g r o u p O r d e r = " - 1 "   i s G e n e r a t e d = " f a l s e " / >  
                 < p a r a m e t e r   i d = " 7 7 6 b a f f 1 - b 0 f 6 - 4 3 6 3 - 8 e f 4 - 8 a e d c 4 8 5 3 3 d 0 "   n a m e = " F o n t   c o l o u r "   t y p e = " S y s t e m . S t r i n g ,   m s c o r l i b ,   V e r s i o n = 4 . 0 . 0 . 0 ,   C u l t u r e = n e u t r a l ,   P u b l i c K e y T o k e n = b 7 7 a 5 c 5 6 1 9 3 4 e 0 8 9 "   o r d e r = " 9 9 9 "   k e y = " f o n t C o l o u r "   v a l u e = " R e d "   a r g u m e n t = " S i n g l e L i n e "   g r o u p O r d e r = " - 1 "   i s G e n e r a t e d = " f a l s e " / >  
                 < p a r a m e t e r   i d = " 8 1 b e 5 0 8 1 - 2 0 c 9 - 4 a b 5 - b 5 8 f - 6 4 b d e 7 4 2 8 2 9 7 "   n a m e = " F o n t   s i z e "   t y p e = " S y s t e m . I n t 3 2 ,   m s c o r l i b ,   V e r s i o n = 4 . 0 . 0 . 0 ,   C u l t u r e = n e u t r a l ,   P u b l i c K e y T o k e n = b 7 7 a 5 c 5 6 1 9 3 4 e 0 8 9 "   o r d e r = " 9 9 9 "   k e y = " f o n t S i z e "   v a l u e = " 1 2 "   g r o u p O r d e r = " - 1 "   i s G e n e r a t e d = " f a l s e " / >  
                 < p a r a m e t e r   i d = " 8 3 c 0 c 8 1 a - 7 b c 8 - 4 8 f 7 - b 0 1 8 - 9 9 d 5 8 c 2 4 5 2 a b " 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L b l S t o c k I m a g e B r o w s e & l t ; / t e x t & g t ; & # x A ; & l t ; / u i L o c a l i z e d S t r i n g & g t ; "   a r g u m e n t = " U I L o c a l i z e d S t r i n g "   g r o u p O r d e r = " - 1 "   i s G e n e r a t e d = " f a l s e " / >  
                 < p a r a m e t e r   i d = " 8 5 3 e d 0 9 3 - 9 3 c 5 - 4 f 0 2 - b 3 c f - 2 5 2 2 2 f 0 3 0 d 8 7 "   n a m e = " T e x t   a l i g n m e n t "   t y p e = " I p h e l i o n . O u t l i n e . C o n t r o l s . Q u e s t i o n C o n t r o l s . V i e w M o d e l s . H e a d i n g T e x t A l i g n m e n t ,   I p h e l i o n . O u t l i n e . C o n t r o l s ,   V e r s i o n = 1 . 8 . 5 . 3 0 ,   C u l t u r e = n e u t r a l ,   P u b l i c K e y T o k e n = n u l l "   o r d e r = " 9 9 9 "   k e y = " h A l i g n m e n t "   v a l u e = " L e f t "   g r o u p O r d e r = " - 1 "   i s G e n e r a t e d = " f a l s e " / >  
                 < p a r a m e t e r   i d = " 2 a 6 3 e c 1 b - 6 d f 6 - 4 8 6 3 - a 6 b d - a 5 f 5 f c d b f 6 a 1 "   n a m e = " W r a p   t e x t "   t y p e = " S y s t e m . B o o l e a n ,   m s c o r l i b ,   V e r s i o n = 4 . 0 . 0 . 0 ,   C u l t u r e = n e u t r a l ,   P u b l i c K e y T o k e n = b 7 7 a 5 c 5 6 1 9 3 4 e 0 8 9 "   o r d e r = " 9 9 9 "   k e y = " w r a p T e x t "   v a l u e = " T r u e "   g r o u p O r d e r = " - 1 "   i s G e n e r a t e d = " f a l s e " / >  
             < / p a r a m e t e r s >  
         < / q u e s t i o n >  
         < q u e s t i o n   i d = " c c d 7 d 9 2 3 - d b 0 f - 4 1 b 1 - b 8 4 9 - c 8 9 9 0 1 d b 7 2 7 4 "   n a m e = " B a c k P a g e I m a g e "   a s s e m b l y = " I p h e l i o n . O u t l i n e . C o n t r o l s . d l l "   t y p e = " I p h e l i o n . O u t l i n e . C o n t r o l s . Q u e s t i o n C o n t r o l s . V i e w M o d e l s . I m a g e L i s t V i e w M o d e l "   o r d e r = " 1 "   a c t i v e = " t r u e "   g r o u p = " # 2   B a c k   p a g e   a n d   c o n t e n t   s l i d e "   r e s u l t T y p e = " s i n g l e "   d i s p l a y T y p e = " A l l "   p a g e C o l u m n S p a n = " c o l u m n S p a n 6 "   p a r e n t I d = " 0 0 0 0 0 0 0 0 - 0 0 0 0 - 0 0 0 0 - 0 0 0 0 - 0 0 0 0 0 0 0 0 0 0 0 0 " >  
             < p a r a m e t e r s >  
                 < p a r a m e t e r   i d = " 1 8 3 6 4 f e e - 1 a 8 0 - 4 0 0 a - 8 c 1 9 - 2 b 1 2 5 7 c d f 7 d 1 "   n a m e = " A l l o w   u n s e l e c t   l a s t   i t e m "   t y p e = " S y s t e m . B o o l e a n ,   m s c o r l i b ,   V e r s i o n = 4 . 0 . 0 . 0 ,   C u l t u r e = n e u t r a l ,   P u b l i c K e y T o k e n = b 7 7 a 5 c 5 6 1 9 3 4 e 0 8 9 "   o r d e r = " 9 9 9 "   k e y = " u n s e l e c t L a s t "   v a l u e = " T r u e "   g r o u p O r d e r = " - 1 "   i s G e n e r a t e d = " f a l s e " / >  
                 < p a r a m e t e r   i d = " 6 e 8 9 f 5 c d - 0 7 5 8 - 4 f a a - a d 4 a - d 1 b a e 3 f d 3 9 5 7 "   n a m e = " D e f a u l t   z o o m "   t y p e = " S y s t e m . I n t 3 2 ,   m s c o r l i b ,   V e r s i o n = 4 . 0 . 0 . 0 ,   C u l t u r e = n e u t r a l ,   P u b l i c K e y T o k e n = b 7 7 a 5 c 5 6 1 9 3 4 e 0 8 9 "   o r d e r = " 9 9 9 "   k e y = " z o o m "   v a l u e = " 1 0 0 "   g r o u p O r d e r = " - 1 "   i s G e n e r a t e d = " f a l s e " / >  
                 < p a r a m e t e r   i d = " 1 a 3 0 2 8 9 9 - b 1 3 5 - 4 0 9 5 - a 4 d 5 - 8 5 f 7 4 8 4 1 c 8 a 0 "   n a m e = " H e i g h t "   t y p e = " S y s t e m . I n t 3 2 ,   m s c o r l i b ,   V e r s i o n = 4 . 0 . 0 . 0 ,   C u l t u r e = n e u t r a l ,   P u b l i c K e y T o k e n = b 7 7 a 5 c 5 6 1 9 3 4 e 0 8 9 "   o r d e r = " 9 9 9 "   k e y = " h e i g h t "   v a l u e = " 2 5 0 "   g r o u p O r d e r = " - 1 "   i s G e n e r a t e d = " f a l s e " / >  
                 < p a r a m e t e r   i d = " 7 8 8 1 0 7 0 d - 3 b d 8 - 4 0 a 0 - b 1 9 5 - 3 b 1 3 4 4 1 e c 1 9 2 "   n a m e = " H i d e   f i l e   e x t e n s i o n "   t y p e = " S y s t e m . B o o l e a n ,   m s c o r l i b ,   V e r s i o n = 4 . 0 . 0 . 0 ,   C u l t u r e = n e u t r a l ,   P u b l i c K e y T o k e n = b 7 7 a 5 c 5 6 1 9 3 4 e 0 8 9 "   o r d e r = " 9 9 9 "   k e y = " h i d e F i l e E x t "   v a l u e = " T r u e "   g r o u p O r d e r = " - 1 "   i s G e n e r a t e d = " f a l s e " / >  
                 < p a r a m e t e r   i d = " c e f e 9 7 3 2 - 2 e 7 2 - 4 4 c 0 - 9 9 8 0 - 7 7 d 9 a 8 8 6 1 3 9 4 " 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s i m m o n s . l o c a l \ s d f s \ C o r p o r a t e   I m a g e s \ S t o c k   i m a g e r y   f o r   B H D C   t e m p l a t e s & q u o t ; & l t ; / t e x t & g t ; & # x A ; & l t ; / f o r m a t S t r i n g & g t ; "   a r g u m e n t = " F o r m a t S t r i n g "   g r o u p O r d e r = " - 1 "   i s G e n e r a t e d = " f a l s e " / >  
                 < p a r a m e t e r   i d = " 2 4 7 1 8 0 1 f - 0 b 7 f - 4 3 a 6 - 8 5 3 d - 6 a c 4 1 a 4 7 5 4 7 b "   n a m e = " M a x   s e l e c t i o n s "   t y p e = " S y s t e m . I n t 3 2 ,   m s c o r l i b ,   V e r s i o n = 4 . 0 . 0 . 0 ,   C u l t u r e = n e u t r a l ,   P u b l i c K e y T o k e n = b 7 7 a 5 c 5 6 1 9 3 4 e 0 8 9 "   o r d e r = " 9 9 9 "   k e y = " m a x S e l e c t e d "   v a l u e = " 1 "   g r o u p O r d e r = " - 1 "   i s G e n e r a t e d = " f a l s e " / >  
                 < p a r a m e t e r   i d = " b e f 3 1 6 f f - 5 4 f c - 4 0 b 0 - a 8 8 3 - 9 0 9 2 a a 6 c 1 f 4 4 "   n a m e = " M i n   s e l e c t i o n s "   t y p e = " S y s t e m . I n t 3 2 ,   m s c o r l i b ,   V e r s i o n = 4 . 0 . 0 . 0 ,   C u l t u r e = n e u t r a l ,   P u b l i c K e y T o k e n = b 7 7 a 5 c 5 6 1 9 3 4 e 0 8 9 "   o r d e r = " 9 9 9 "   k e y = " m i n S e l e c t e d "   v a l u e = " 1 "   g r o u p O r d e r = " - 1 "   i s G e n e r a t e d = " f a l s e " / >  
                 < p a r a m e t e r   i d = " 8 3 c e e 7 e b - 8 a 8 a - 4 f 4 8 - b e 6 4 - 5 e 3 8 e 6 a d 4 7 8 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B a c k   p a g e   i m a g e & l t ; / t e x t & g t ; & # x A ; & l t ; / u i L o c a l i z e d S t r i n g & g t ; "   a r g u m e n t = " U I L o c a l i z e d S t r i n g "   g r o u p O r d e r = " - 1 "   i s G e n e r a t e d = " f a l s e " / >  
             < / p a r a m e t e r s >  
         < / q u e s t i o n >  
         < q u e s t i o n   i d = " 3 4 7 6 3 5 6 4 - d 4 9 8 - 4 6 1 5 - 9 9 6 7 - 5 6 2 a 3 9 0 8 f 7 3 d "   n a m e = " C o n t e n t P a g e I m a g e "   a s s e m b l y = " I p h e l i o n . O u t l i n e . C o n t r o l s . d l l "   t y p e = " I p h e l i o n . O u t l i n e . C o n t r o l s . Q u e s t i o n C o n t r o l s . V i e w M o d e l s . I m a g e L i s t V i e w M o d e l "   o r d e r = " 2 "   a c t i v e = " t r u e "   g r o u p = " # 2   B a c k   p a g e   a n d   c o n t e n t   s l i d e "   r e s u l t T y p e = " s i n g l e "   d i s p l a y T y p e = " A l l "   p a g e C o l u m n S p a n = " c o l u m n S p a n 6 "   p a r e n t I d = " 0 0 0 0 0 0 0 0 - 0 0 0 0 - 0 0 0 0 - 0 0 0 0 - 0 0 0 0 0 0 0 0 0 0 0 0 " >  
             < p a r a m e t e r s >  
                 < p a r a m e t e r   i d = " 1 8 3 6 4 f e e - 1 a 8 0 - 4 0 0 a - 8 c 1 9 - 2 b 1 2 5 7 c d f 7 d 1 "   n a m e = " A l l o w   u n s e l e c t   l a s t   i t e m "   t y p e = " S y s t e m . B o o l e a n ,   m s c o r l i b ,   V e r s i o n = 4 . 0 . 0 . 0 ,   C u l t u r e = n e u t r a l ,   P u b l i c K e y T o k e n = b 7 7 a 5 c 5 6 1 9 3 4 e 0 8 9 "   o r d e r = " 9 9 9 "   k e y = " u n s e l e c t L a s t "   v a l u e = " T r u e "   g r o u p O r d e r = " - 1 "   i s G e n e r a t e d = " f a l s e " / >  
                 < p a r a m e t e r   i d = " 6 e 8 9 f 5 c d - 0 7 5 8 - 4 f a a - a d 4 a - d 1 b a e 3 f d 3 9 5 7 "   n a m e = " D e f a u l t   z o o m "   t y p e = " S y s t e m . I n t 3 2 ,   m s c o r l i b ,   V e r s i o n = 4 . 0 . 0 . 0 ,   C u l t u r e = n e u t r a l ,   P u b l i c K e y T o k e n = b 7 7 a 5 c 5 6 1 9 3 4 e 0 8 9 "   o r d e r = " 9 9 9 "   k e y = " z o o m "   v a l u e = " 1 0 0 "   g r o u p O r d e r = " - 1 "   i s G e n e r a t e d = " f a l s e " / >  
                 < p a r a m e t e r   i d = " 1 a 3 0 2 8 9 9 - b 1 3 5 - 4 0 9 5 - a 4 d 5 - 8 5 f 7 4 8 4 1 c 8 a 0 "   n a m e = " H e i g h t "   t y p e = " S y s t e m . I n t 3 2 ,   m s c o r l i b ,   V e r s i o n = 4 . 0 . 0 . 0 ,   C u l t u r e = n e u t r a l ,   P u b l i c K e y T o k e n = b 7 7 a 5 c 5 6 1 9 3 4 e 0 8 9 "   o r d e r = " 9 9 9 "   k e y = " h e i g h t "   v a l u e = " 2 5 0 "   g r o u p O r d e r = " - 1 "   i s G e n e r a t e d = " f a l s e " / >  
                 < p a r a m e t e r   i d = " 7 8 8 1 0 7 0 d - 3 b d 8 - 4 0 a 0 - b 1 9 5 - 3 b 1 3 4 4 1 e c 1 9 2 "   n a m e = " H i d e   f i l e   e x t e n s i o n "   t y p e = " S y s t e m . B o o l e a n ,   m s c o r l i b ,   V e r s i o n = 4 . 0 . 0 . 0 ,   C u l t u r e = n e u t r a l ,   P u b l i c K e y T o k e n = b 7 7 a 5 c 5 6 1 9 3 4 e 0 8 9 "   o r d e r = " 9 9 9 "   k e y = " h i d e F i l e E x t "   v a l u e = " T r u e "   g r o u p O r d e r = " - 1 "   i s G e n e r a t e d = " f a l s e " / >  
                 < p a r a m e t e r   i d = " c e f e 9 7 3 2 - 2 e 7 2 - 4 4 c 0 - 9 9 8 0 - 7 7 d 9 a 8 8 6 1 3 9 4 " 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s i m m o n s . l o c a l \ s d f s \ C o r p o r a t e   I m a g e s \ S t o c k   i m a g e r y   f o r   B H D C   t e m p l a t e s & q u o t ; & l t ; / t e x t & g t ; & # x A ; & l t ; / f o r m a t S t r i n g & g t ; "   a r g u m e n t = " F o r m a t S t r i n g "   g r o u p O r d e r = " - 1 "   i s G e n e r a t e d = " f a l s e " / >  
                 < p a r a m e t e r   i d = " 2 4 7 1 8 0 1 f - 0 b 7 f - 4 3 a 6 - 8 5 3 d - 6 a c 4 1 a 4 7 5 4 7 b "   n a m e = " M a x   s e l e c t i o n s "   t y p e = " S y s t e m . I n t 3 2 ,   m s c o r l i b ,   V e r s i o n = 4 . 0 . 0 . 0 ,   C u l t u r e = n e u t r a l ,   P u b l i c K e y T o k e n = b 7 7 a 5 c 5 6 1 9 3 4 e 0 8 9 "   o r d e r = " 9 9 9 "   k e y = " m a x S e l e c t e d "   v a l u e = " 1 "   g r o u p O r d e r = " - 1 "   i s G e n e r a t e d = " f a l s e " / >  
                 < p a r a m e t e r   i d = " b e f 3 1 6 f f - 5 4 f c - 4 0 b 0 - a 8 8 3 - 9 0 9 2 a a 6 c 1 f 4 4 "   n a m e = " M i n   s e l e c t i o n s "   t y p e = " S y s t e m . I n t 3 2 ,   m s c o r l i b ,   V e r s i o n = 4 . 0 . 0 . 0 ,   C u l t u r e = n e u t r a l ,   P u b l i c K e y T o k e n = b 7 7 a 5 c 5 6 1 9 3 4 e 0 8 9 "   o r d e r = " 9 9 9 "   k e y = " m i n S e l e c t e d "   v a l u e = " 1 "   g r o u p O r d e r = " - 1 "   i s G e n e r a t e d = " f a l s e " / >  
                 < p a r a m e t e r   i d = " 8 3 c e e 7 e b - 8 a 8 a - 4 f 4 8 - b e 6 4 - 5 e 3 8 e 6 a d 4 7 8 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n t e n t   p a g e   i m a g e & l t ; / t e x t & g t ; & # x A ; & l t ; / u i L o c a l i z e d S t r i n g & g t ; "   a r g u m e n t = " U I L o c a l i z e d S t r i n g "   g r o u p O r d e r = " - 1 "   i s G e n e r a t e d = " f a l s e " / >  
             < / p a r a m e t e r s >  
         < / q u e s t i o n >  
         < q u e s t i o n   i d = " d b 5 6 c 9 4 1 - e 9 7 7 - 4 9 8 3 - 9 8 3 d - a e 1 a 9 1 c 1 4 3 4 8 "   n a m e = " O t h e r O p t i o n s "   a s s e m b l y = " I p h e l i o n . O u t l i n e . C o n t r o l s . d l l "   t y p e = " I p h e l i o n . O u t l i n e . C o n t r o l s . Q u e s t i o n C o n t r o l s . V i e w M o d e l s . S e l e c t i o n L i s t V i e w M o d e l "   o r d e r = " 1 "   a c t i v e = " t r u e "   g r o u p = " # 3   O t h e r   o p t i o n s "   r e s u l t T y p e = " s i n g l e "   d i s p l a y T y p e = " A l l "   p a g e C o l u m n S p a n = " c o l u m n S p a n 6 "   p a r e n t I d = " 0 0 0 0 0 0 0 0 - 0 0 0 0 - 0 0 0 0 - 0 0 0 0 - 0 0 0 0 0 0 0 0 0 0 0 0 " >  
             < p a r a m e t e r s >  
                 < p a r a m e t e r   i d = " 4 e f 8 a 8 2 2 - c 5 1 6 - 4 0 d 4 - 8 2 9 7 - c 1 9 b d 9 c 2 3 7 3 1 "   n a m e = " I t e m s   l i s t "   t y p e = " I p h e l i o n . O u t l i n e . M o d e l . E n t i t i e s . I n l i n e P a r a m e t e r E n t i t y C o l l e c t i o n ` 1 [ [ I p h e l i o n . O u t l i n e . M o d e l . E n t i t i e s . L o c a l i z e d K e y V a l u e P a r a m e t e r E n t i t y ,   I p h e l i o n . O u t l i n e . M o d e l ,   V e r s i o n = 1 . 8 . 5 . 3 0 ,   C u l t u r e = n e u t r a l ,   P u b l i c K e y T o k e n = n u l l ] ] ,   I p h e l i o n . O u t l i n e . M o d e l ,   V e r s i o n = 1 . 8 . 5 . 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U s e   a l t e r n a t i v e   W o r d m 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A l t e r n a t i v e & 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D i s c l a i m e r   ( b a c k   p a g e ) & 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D i s c l a i m e r & a m p ; l t ; / t e x t & a m p ; g t ; & a m p ; # x D ; & a m p ; # x A ; & a m p ; l t ; / l o c a l i z e d S t r i n g & a m p ; g t ; & q u o t ;   i s S e l e c t e d = & q u o t ; t r u e & q u o t ;   i n v e r t F i e l d V a l u e = & q u o t ; f a l s e & q u o t ;   / & g t ; & # x A ;     & l t ; / p a r a m e t e r E n t i t i e s & g t ; & # x A ; & l t ; / X m l P a r a m e t e r & g t ; "   g r o u p O r d e r = " - 1 "   i s G e n e r a t e d = " f a l s e " / >  
                 < p a r a m e t e r   i d = " a f f 4 e 5 1 b - 8 e 6 a - 4 8 a f - b b 9 a - c a a 7 d 6 d d 9 e d 6 "   n a m e = " M a x   s e l e c t i o n s "   t y p e = " S y s t e m . I n t 3 2 ,   m s c o r l i b ,   V e r s i o n = 4 . 0 . 0 . 0 ,   C u l t u r e = n e u t r a l ,   P u b l i c K e y T o k e n = b 7 7 a 5 c 5 6 1 9 3 4 e 0 8 9 "   o r d e r = " 9 9 9 "   k e y = " m a x S e l e c t e d "   v a l u e = " 0 "   g r o u p O r d e r = " - 1 "   i s G e n e r a t e d = " f a l s e " / >  
                 < p a r a m e t e r   i d = " 9 5 7 9 5 d 7 3 - 3 e 8 6 - 4 6 4 2 - b 6 c 4 - 0 1 0 6 c b 9 f a c 7 a "   n a m e = " M i n   s e l e c t i o n s "   t y p e = " S y s t e m . I n t 3 2 ,   m s c o r l i b ,   V e r s i o n = 4 . 0 . 0 . 0 ,   C u l t u r e = n e u t r a l ,   P u b l i c K e y T o k e n = b 7 7 a 5 c 5 6 1 9 3 4 e 0 8 9 "   o r d e r = " 9 9 9 "   k e y = " m i n S e l e c t e d "   v a l u e = " 0 "   g r o u p O r d e r = " - 1 "   i s G e n e r a t e d = " f a l s e " / >  
                 < p a r a m e t e r   i d = " e 0 5 3 6 f 4 7 - 4 8 1 9 - 4 b f e - 8 b c 3 - 8 0 5 8 b 8 6 c a 5 1 e "   n a m e = " N u m b e r   o f   c o l u m n s "   t y p e = " I p h e l i o n . O u t l i n e . C o n t r o l s . Q u e s t i o n C o n t r o l s . V i e w M o d e l s . Q u e s t i o n C o l u m n s ,   I p h e l i o n . O u t l i n e . C o n t r o l s ,   V e r s i o n = 1 . 8 . 5 . 3 0 ,   C u l t u r e = n e u t r a l ,   P u b l i c K e y T o k e n = n u l l "   o r d e r = " 9 9 9 "   k e y = " n u m b e r O f C o l u m n s "   v a l u e = " T h r e e C o l u m n "   g r o u p O r d e r = " - 1 "   i s G e n e r a t e d = " f a l s e " / >  
                 < p a r a m e t e r   i d = " b 2 c d f 4 8 7 - 1 3 c 1 - 4 a 9 a - b a 6 8 - d 8 e 9 d f 4 3 7 3 a c "   n a m e = " R e m e m b e r   l a s t   v a l u e s "   t y p e = " S y s t e m . B o o l e a n ,   m s c o r l i b ,   V e r s i o n = 4 . 0 . 0 . 0 ,   C u l t u r e = n e u t r a l ,   P u b l i c K e y T o k e n = b 7 7 a 5 c 5 6 1 9 3 4 e 0 8 9 "   o r d e r = " 9 9 9 "   k e y = " r e m e m b e r L a s t V a l u e "   v a l u e = " F a l s e "   g r o u p O r d e r = " - 1 "   i s G e n e r a t e d = " f a l s e " / >  
                 < p a r a m e t e r   i d = " 4 b a 3 e 0 a 5 - a 9 f 5 - 4 b 9 1 - a c 5 2 - a a d 9 3 a 0 0 1 9 6 3 "   n a m e = " S e l e c t i o n   m o d e "   t y p e = " I p h e l i o n . O u t l i n e . C o n t r o l s . Q u e s t i o n C o n t r o l s . V i e w M o d e l s . Q u e s t i o n S e l e c t i o n M o d e ,   I p h e l i o n . O u t l i n e . C o n t r o l s ,   V e r s i o n = 1 . 8 . 5 . 3 0 ,   C u l t u r e = n e u t r a l ,   P u b l i c K e y T o k e n = n u l l "   o r d e r = " 9 9 9 "   k e y = " s e l e c t i o n M o d e "   v a l u e = " M u l t i p l e "   g r o u p O r d e r = " - 1 "   i s G e n e r a t e d = " f a l s e " / >  
                 < p a r a m e t e r   i d = " 9 2 1 2 c d 1 9 - 7 4 1 8 - 4 e f 7 - 9 c e a - c 9 2 4 7 f 9 d 9 7 6 3 " 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O t h e r   O p t i o n s & l t ; / t e x t & g t ; & # x A ; & l t ; / u i L o c a l i z e d S t r i n g & g t ; "   a r g u m e n t = " U I L o c a l i z e d S t r i n g "   g r o u p O r d e r = " - 1 "   i s G e n e r a t e d = " f a l s e " / >  
                 < p a r a m e t e r   i d = " 3 4 9 7 7 d a 6 - 7 c b c - 4 3 9 8 - b d 8 6 - 6 9 9 8 a d d 3 d 4 b 6 "   n a m e = " W i d t h   t y p e "   t y p e = " I p h e l i o n . O u t l i n e . M o d e l . I n t e r f a c e s . Q u e s t i o n C o n t r o l L a y o u t ,   I p h e l i o n . O u t l i n e . M o d e l ,   V e r s i o n = 1 . 8 . 5 . 3 0 ,   C u l t u r e = n e u t r a l ,   P u b l i c K e y T o k e n = n u l l "   o r d e r = " 9 9 9 "   k e y = " l a y o u t "   v a l u e = " F u l l "   g r o u p O r d e r = " - 1 "   i s G e n e r a t e d = " f a l s e " / >  
             < / p a r a m e t e r s >  
         < / q u e s t i o n >  
         < q u e s t i o n   i d = " 2 8 a 9 b 6 6 7 - 5 5 6 7 - 4 5 2 d - b 5 1 9 - 5 f b 2 4 5 2 6 a 1 2 a "   n a m e = " A l t e n a t i v e W o r d m a r k "   a s s e m b l y = " I p h e l i o n . O u t l i n e . C o n t r o l s . d l l "   t y p e = " I p h e l i o n . O u t l i n e . C o n t r o l s . Q u e s t i o n C o n t r o l s . V i e w M o d e l s . I m a g e L i s t V i e w M o d e l "   o r d e r = " 2 "   a c t i v e = " t r u e "   g r o u p = " # 3   O t h e r   o p t i o n s "   r e s u l t T y p e = " s i n g l e "   d i s p l a y T y p e = " A l l "   p a g e C o l u m n S p a n = " c o l u m n S p a n 6 "   p a r e n t I d = " 0 0 0 0 0 0 0 0 - 0 0 0 0 - 0 0 0 0 - 0 0 0 0 - 0 0 0 0 0 0 0 0 0 0 0 0 " >  
             < p a r a m e t e r s >  
                 < p a r a m e t e r   i d = " c 3 c 1 2 6 7 d - 6 e c d - 4 5 c c - 9 a 8 3 - 8 3 1 6 7 2 e b 7 8 c 4 "   n a m e = " A l l o w   u n s e l e c t   l a s t   i t e m "   t y p e = " S y s t e m . B o o l e a n ,   m s c o r l i b ,   V e r s i o n = 4 . 0 . 0 . 0 ,   C u l t u r e = n e u t r a l ,   P u b l i c K e y T o k e n = b 7 7 a 5 c 5 6 1 9 3 4 e 0 8 9 "   o r d e r = " 9 9 9 "   k e y = " u n s e l e c t L a s t "   v a l u e = " T r u e "   g r o u p O r d e r = " - 1 "   i s G e n e r a t e d = " f a l s e " / >  
                 < p a r a m e t e r   i d = " 1 8 6 5 c 8 9 2 - b 0 2 f - 4 4 b 2 - b 6 6 d - f 5 c e 0 3 4 0 b 1 7 0 "   n a m e = " D e f a u l t   z o o m "   t y p e = " S y s t e m . I n t 3 2 ,   m s c o r l i b ,   V e r s i o n = 4 . 0 . 0 . 0 ,   C u l t u r e = n e u t r a l ,   P u b l i c K e y T o k e n = b 7 7 a 5 c 5 6 1 9 3 4 e 0 8 9 "   o r d e r = " 9 9 9 "   k e y = " z o o m "   v a l u e = " 1 1 2 "   g r o u p O r d e r = " - 1 "   i s G e n e r a t e d = " f a l s e " / >  
                 < p a r a m e t e r   i d = " 2 b 0 4 9 6 b a - 7 f 0 c - 4 1 0 a - 9 a e 7 - 9 8 2 7 4 9 4 1 0 1 1 3 "   n a m e = " H e i g h t "   t y p e = " S y s t e m . I n t 3 2 ,   m s c o r l i b ,   V e r s i o n = 4 . 0 . 0 . 0 ,   C u l t u r e = n e u t r a l ,   P u b l i c K e y T o k e n = b 7 7 a 5 c 5 6 1 9 3 4 e 0 8 9 "   o r d e r = " 9 9 9 "   k e y = " h e i g h t "   v a l u e = " 2 0 0 "   g r o u p O r d e r = " - 1 "   i s G e n e r a t e d = " f a l s e " / >  
                 < p a r a m e t e r   i d = " a d 9 6 a 9 8 d - 3 d 9 a - 4 0 3 f - a 3 4 7 - 7 e 0 b e 4 e f 2 2 4 c "   n a m e = " H i d e   f i l e   e x t e n s i o n "   t y p e = " S y s t e m . B o o l e a n ,   m s c o r l i b ,   V e r s i o n = 4 . 0 . 0 . 0 ,   C u l t u r e = n e u t r a l ,   P u b l i c K e y T o k e n = b 7 7 a 5 c 5 6 1 9 3 4 e 0 8 9 "   o r d e r = " 9 9 9 "   k e y = " h i d e F i l e E x t "   v a l u e = " T r u e "   g r o u p O r d e r = " - 1 "   i s G e n e r a t e d = " f a l s e " / >  
                 < p a r a m e t e r   i d = " 9 e 4 9 8 5 b 3 - c 1 5 0 - 4 1 d b - 8 f 5 9 - 5 3 b d 3 d 4 4 c 5 c 0 " 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x A ; & a m p ; a m p ;   & q u o t ; W o r d m a r k s \ A l t e r n a t i v e & q u o t ; & l t ; / t e x t & g t ; & # x A ; & l t ; / f o r m a t S t r i n g & g t ; "   a r g u m e n t = " F o r m a t S t r i n g "   g r o u p O r d e r = " - 1 "   i s G e n e r a t e d = " f a l s e " / >  
                 < p a r a m e t e r   i d = " 1 a b e d 5 d b - 6 5 6 7 - 4 1 0 c - 9 7 5 2 - 9 c c 8 5 c d e e 1 e 1 "   n a m e = " M a x   s e l e c t i o n s "   t y p e = " S y s t e m . I n t 3 2 ,   m s c o r l i b ,   V e r s i o n = 4 . 0 . 0 . 0 ,   C u l t u r e = n e u t r a l ,   P u b l i c K e y T o k e n = b 7 7 a 5 c 5 6 1 9 3 4 e 0 8 9 "   o r d e r = " 9 9 9 "   k e y = " m a x S e l e c t e d "   v a l u e = " 1 "   g r o u p O r d e r = " - 1 "   i s G e n e r a t e d = " f a l s e " / >  
                 < p a r a m e t e r   i d = " 6 3 0 f 3 f e 7 - 3 3 8 0 - 4 1 8 5 - 8 9 0 1 - d e 0 f f 8 0 e c 5 9 d "   n a m e = " M i n   s e l e c t i o n s "   t y p e = " S y s t e m . I n t 3 2 ,   m s c o r l i b ,   V e r s i o n = 4 . 0 . 0 . 0 ,   C u l t u r e = n e u t r a l ,   P u b l i c K e y T o k e n = b 7 7 a 5 c 5 6 1 9 3 4 e 0 8 9 "   o r d e r = " 9 9 9 "   k e y = " m i n S e l e c t e d "   v a l u e = " 1 "   g r o u p O r d e r = " - 1 "   i s G e n e r a t e d = " f a l s e " / >  
                 < p a r a m e t e r   i d = " 8 1 1 5 0 d 4 0 - 7 a 4 d - 4 2 b c - 9 3 f 6 - 6 6 2 2 5 6 c c 7 2 b 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  / & g t ; & # x A ; & l t ; / u i L o c a l i z e d S t r i n g & g t ; "   a r g u m e n t = " U I L o c a l i z e d S t r i n g "   g r o u p O r d e r = " - 1 "   i s G e n e r a t e d = " f a l s e " / >  
             < / p a r a m e t e r s >  
         < / q u e s t i o n >  
         < q u e s t i o n   i d = " 0 b 5 d 7 3 8 0 - b d f 6 - 4 2 3 5 - 9 9 b 4 - 0 b 0 d 3 3 6 f 0 7 1 7 "   n a m e = " T h e m e "   a s s e m b l y = " I p h e l i o n . O u t l i n e . C o n t r o l s . d l l "   t y p e = " I p h e l i o n . O u t l i n e . C o n t r o l s . Q u e s t i o n C o n t r o l s . V i e w M o d e l s . D a t a F i e l d V i e w M o d e l "   o r d e r = " 0 "   a c t i v e = " t r u e "   g r o u p = " & l t ; D a t a & g t ; "   r e s u l t T y p e = " s i n g l e "   d i s p l a y T y p e = " A l l "   p a g e C o l u m n S p a n = " c o l u m n S p a n 6 "   p a r e n t I d = " 0 0 0 0 0 0 0 0 - 0 0 0 0 - 0 0 0 0 - 0 0 0 0 - 0 0 0 0 0 0 0 0 0 0 0 0 " >  
             < p a r a m e t e r s >  
                 < p a r a m e t e r   i d = " 7 1 0 a 0 1 a b - b b 3 8 - 4 8 f 7 - 9 e 8 3 - 3 d 3 e 7 7 b a d d 1 2 "   n a m e = " F i e l d s "   t y p e = " S y s t e m . S t r i n g ,   m s c o r l i b ,   V e r s i o n = 4 . 0 . 0 . 0 ,   C u l t u r e = n e u t r a l ,   P u b l i c K e y T o k e n = b 7 7 a 5 c 5 6 1 9 3 4 e 0 8 9 "   o r d e r = " 1 "   k e y = " f i e l d s "   v a l u e = " V a l u e , C o v e r T y p e , C o n t a c t U s , D i s c l a i m e r , W o r d m a r k , W o r d m a r k C o l o u r , A l t e r n a t i v e , S e c t i o n T y p e , "   a r g u m e n t = " I t e m L i s t C o n t r o l "   g r o u p O r d e r = " - 1 "   i s G e n e r a t e d = " f a l s e " / >  
             < / p a r a m e t e r s >  
         < / q u e s t i o n >  
     < / q u e s t i o n s >  
     < c o m m a n d s >  
         < c o m m a n d   i d = " 5 0 7 8 d 1 5 6 - 3 f f 6 - 4 1 8 f - 8 5 8 4 - f f 5 2 a e 3 8 0 c 5 6 "   n a m e = " S e t S t o c k I m a g e s "   a s s e m b l y = " I p h e l i o n . O u t l i n e . M o d e l . d l l "   t y p e = " I p h e l i o n . O u t l i n e . M o d e l . C o m m a n d s . S e t F i e l d V a l u e C o m m a n d "   o r d e r = " 1 "   a c t i v e = " t r u e "   c o m m a n d T y p e = " s t a r t u p " >  
             < p a r a m e t e r s >  
                 < p a r a m e t e r   i d = " 2 9 7 a 8 e 0 e - 8 f a 9 - 4 c 5 8 - b d d a - a 2 7 a d 9 1 6 8 4 8 3 " 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C o v e r P a g e I m a g e . I m a g e P a t h & q u o t ;   f i e l d = & q u o t ; a 8 9 2 6 b a 1 - 7 2 1 c - 4 0 c 7 - b 5 1 2 - 8 6 f 2 f 6 e b 9 b 5 5 | a 9 9 7 9 3 a 7 - 6 d 3 f - 4 8 3 8 - a 3 9 d - 3 3 e f f 5 b b a 3 5 a | C o v e r P a g e I m a g e . 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a m p ; q u o t ; \ \ s i m m o n s . l o c a l \ s d f s \ C o r p o r a t e   I m a g e s \ S t o c k   i m a g e r y   f o r   B H D C   t e m p l a t e s \ L o c a t i o n \ E u r o p e \ U n i t e d   K i n g d o m \ L o n d o n   D a y - 6 0 . 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B a c k P a g e I m a g e . I m a g e P a t h & q u o t ;   f i e l d = & q u o t ; a 8 9 2 6 b a 1 - 7 2 1 c - 4 0 c 7 - b 5 1 2 - 8 6 f 2 f 6 e b 9 b 5 5 | c c d 7 d 9 2 3 - d b 0 f - 4 1 b 1 - b 8 4 9 - c 8 9 9 0 1 d b 7 2 7 4 | B a c k P a g e I m a g e . 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a m p ; q u o t ; \ \ s i m m o n s . l o c a l \ s d f s \ C o r p o r a t e   I m a g e s \ S t o c k   i m a g e r y   f o r   B H D C   t e m p l a t e s \ L o c a t i o n \ E u r o p e \ U n i t e d   K i n g d o m \ L o n d o n   D a y - 6 0 . 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n t e n t P a g e I m a g e . I m a g e P a t h & q u o t ;   f i e l d = & q u o t ; a 8 9 2 6 b a 1 - 7 2 1 c - 4 0 c 7 - b 5 1 2 - 8 6 f 2 f 6 e b 9 b 5 5 | 3 4 7 6 3 5 6 4 - d 4 9 8 - 4 6 1 5 - 9 9 6 7 - 5 6 2 a 3 9 0 8 f 7 3 d | C o n t e n t P a g e I m a g e . 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a m p ; q u o t ; \ \ s i m m o n s . l o c a l \ s d f s \ C o r p o r a t e   I m a g e s \ S t o c k   i m a g e r y   f o r   B H D C   t e m p l a t e s \ L o c a t i o n \ E u r o p e \ U n i t e d   K i n g d o m \ L o n d o n   D a y - 6 0 . 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d a 2 e a a f a - 8 3 1 f - 4 e 8 3 - 9 e 3 b - e d b 5 c 1 9 c 0 6 2 e "   n a m e = " Q V I C   o n l i n e "   a s s e m b l y = " I p h e l i o n . O u t l i n e . M o d e l . d l l "   t y p e = " I p h e l i o n . O u t l i n e . M o d e l . C o m m a n d s . Q u e s t i o n V i s i b i l i t y C o m m a n d "   o r d e r = " 4 "   a c t i v e = " t r u e "   c o m m a n d T y p e = " s t a r t u p " >  
             < p a r a m e t e r s >  
                 < p a r a m e t e r   i d = " 6 c c 4 4 2 b 6 - e 6 3 8 - 4 7 5 a - a 0 a 8 - 9 8 e 0 6 1 e 3 6 9 d 1 " 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D M S . C o n n e c t e d } = t r u e & l t ; / t e x t & g t ; & # x A ; & l t ; / f o r m a t S t r i n g & g t ; "   a r g u m e n t = " F o r m a t S t r i n g "   g r o u p O r d e r = " - 1 "   i s G e n e r a t e d = " f a l s e " / >  
                 < p a r a m e t e r   i d = " a 8 6 6 4 d d 1 - 2 6 0 6 - 4 2 7 e - a 6 4 6 - 5 f 3 6 4 c 0 b 6 5 1 1 "   n a m e = " S h o w   v a l u e s "   t y p e = " S y s t e m . S t r i n g ,   m s c o r l i b ,   V e r s i o n = 4 . 0 . 0 . 0 ,   C u l t u r e = n e u t r a l ,   P u b l i c K e y T o k e n = b 7 7 a 5 c 5 6 1 9 3 4 e 0 8 9 "   o r d e r = " 2 "   k e y = " f i e l d V a l u e s "   v a l u e = " "   a r g u m e n t = " I t e m L i s t C o n t r o l "   g r o u p O r d e r = " - 1 "   i s G e n e r a t e d = " f a l s e " / >  
                 < p a r a m e t e r   i d = " e a 2 4 1 8 8 4 - d 5 6 0 - 4 a 6 c - 9 1 0 f - e b b 6 6 f b e 7 0 5 4 "   n a m e = " C h e c k   f i e l d ( s ) "   t y p e = " I p h e l i o n . O u t l i n e . M o d e l . E n t i t i e s . P a r a m e t e r F i e l d D e s c r i p t o r ,   I p h e l i o n . O u t l i n e . M o d e l ,   V e r s i o n = 1 . 8 . 5 . 3 0 ,   C u l t u r e = n e u t r a l ,   P u b l i c K e y T o k e n = n u l l "   o r d e r = " 9 9 9 "   k e y = " c h e c k F i e l d "   v a l u e = " 9 0 1 6 3 5 3 d - 0 a b 3 - 4 5 1 f - 9 8 2 8 - 3 f e e 9 6 c f 6 8 b a | 0 7 4 7 3 2 1 7 - 5 5 a c - 4 2 5 1 - a 6 6 f - 7 c d 5 5 4 c 0 0 6 c 4 | "   a r g u m e n t = " M u l t i p l e C o n t r o l "   g r o u p O r d e r = " - 1 "   i s G e n e r a t e d = " f a l s e " / >  
                 < p a r a m e t e r   i d = " c b b 4 3 7 7 a - 1 2 5 3 - 4 1 5 e - 9 f d f - 5 a 0 5 a 7 a 2 3 0 3 3 "   n a m e = " L i n k e d   c o m m a n d s "   t y p e = " S y s t e m . G u i d ,   m s c o r l i b ,   V e r s i o n = 4 . 0 . 0 . 0 ,   C u l t u r e = n e u t r a l ,   P u b l i c K e y T o k e n = b 7 7 a 5 c 5 6 1 9 3 4 e 0 8 9 "   o r d e r = " 9 9 9 "   k e y = " l i n k e d C o m m a n d "   v a l u e = " 1 6 9 d 6 f a 2 - 6 5 7 1 - 4 c 3 b - a e 7 6 - 5 a 8 c 5 a a 4 1 0 d e "   a r g u m e n t = " M u l t i p l e C o m m a n d C h o o s e r "   g r o u p O r d e r = " - 1 "   i s G e n e r a t e d = " f a l s e " / >  
                 < p a r a m e t e r   i d = " b 7 4 c 0 1 2 a - 1 f 3 1 - 4 3 6 e - 8 a a 3 - b b 9 6 8 8 e 5 3 9 1 6 "   n a m e = " L i n k e d   q u e s t i o n s "   t y p e = " S y s t e m . G u i d ,   m s c o r l i b ,   V e r s i o n = 4 . 0 . 0 . 0 ,   C u l t u r e = n e u t r a l ,   P u b l i c K e y T o k e n = b 7 7 a 5 c 5 6 1 9 3 4 e 0 8 9 "   o r d e r = " 9 9 9 "   k e y = " l i n k e d Q u e s t i o n "   v a l u e = " "   a r g u m e n t = " M u l t i p l e C o n t r o l "   g r o u p O r d e r = " - 1 "   i s G e n e r a t e d = " f a l s e " / >  
                 < p a r a m e t e r   i d = " 7 c 4 6 3 0 b f - a 6 c b - 4 e e b - a 1 c 7 - 1 7 a 4 0 8 1 d 6 2 9 b "   n a m e = " R e p l a c e   v a l u e s   w i t h   l a b e l s "   t y p e = " S y s t e m . B o o l e a n ,   m s c o r l i b ,   V e r s i o n = 4 . 0 . 0 . 0 ,   C u l t u r e = n e u t r a l ,   P u b l i c K e y T o k e n = b 7 7 a 5 c 5 6 1 9 3 4 e 0 8 9 "   o r d e r = " 9 9 9 "   k e y = " u s e L a b e l s "   v a l u e = " F a l s e "   g r o u p O r d e r = " - 1 "   i s G e n e r a t e d = " f a l s e " / >  
             < / p a r a m e t e r s >  
         < / c o m m a n d >  
         < c o m m a n d   i d = " 1 4 2 e 0 7 6 9 - 7 3 8 7 - 4 9 a d - 8 d c 6 - 4 e b 7 a 7 8 e 9 9 7 8 "   n a m e = " Q V I C   o f f l i n e "   a s s e m b l y = " I p h e l i o n . O u t l i n e . M o d e l . d l l "   t y p e = " I p h e l i o n . O u t l i n e . M o d e l . C o m m a n d s . Q u e s t i o n V i s i b i l i t y C o m m a n d "   o r d e r = " 1 0 "   a c t i v e = " t r u e "   c o m m a n d T y p e = " s t a r t u p " >  
             < p a r a m e t e r s >  
                 < p a r a m e t e r   i d = " 5 0 2 1 3 f 5 f - c b d 7 - 4 3 e e - 8 0 a d - 4 0 4 4 2 b 2 a 0 5 e c " 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D M S . C o n n e c t e d } = f a l s e & l t ; / t e x t & g t ; & # x A ; & l t ; / f o r m a t S t r i n g & g t ; "   a r g u m e n t = " F o r m a t S t r i n g "   g r o u p O r d e r = " - 1 "   i s G e n e r a t e d = " f a l s e " / >  
                 < p a r a m e t e r   i d = " b 5 c 7 6 4 8 a - 1 f 5 a - 4 3 a b - 9 7 6 e - d 3 6 6 e 3 8 1 b e e 1 "   n a m e = " S h o w   v a l u e s "   t y p e = " S y s t e m . S t r i n g ,   m s c o r l i b ,   V e r s i o n = 4 . 0 . 0 . 0 ,   C u l t u r e = n e u t r a l ,   P u b l i c K e y T o k e n = b 7 7 a 5 c 5 6 1 9 3 4 e 0 8 9 "   o r d e r = " 2 "   k e y = " f i e l d V a l u e s "   v a l u e = " "   a r g u m e n t = " I t e m L i s t C o n t r o l "   g r o u p O r d e r = " - 1 "   i s G e n e r a t e d = " f a l s e " / >  
                 < p a r a m e t e r   i d = " 3 5 4 3 e 6 3 c - f 3 e 3 - 4 f 9 5 - a 5 4 0 - c c f 3 5 c 9 c 8 8 a 7 "   n a m e = " C h e c k   f i e l d ( s ) "   t y p e = " I p h e l i o n . O u t l i n e . M o d e l . E n t i t i e s . P a r a m e t e r F i e l d D e s c r i p t o r ,   I p h e l i o n . O u t l i n e . M o d e l ,   V e r s i o n = 1 . 8 . 5 . 3 0 ,   C u l t u r e = n e u t r a l ,   P u b l i c K e y T o k e n = n u l l "   o r d e r = " 9 9 9 "   k e y = " c h e c k F i e l d "   v a l u e = " 9 0 1 6 3 5 3 d - 0 a b 3 - 4 5 1 f - 9 8 2 8 - 3 f e e 9 6 c f 6 8 b a | 0 7 4 7 3 2 1 7 - 5 5 a c - 4 2 5 1 - a 6 6 f - 7 c d 5 5 4 c 0 0 6 c 4 | "   a r g u m e n t = " M u l t i p l e C o n t r o l "   g r o u p O r d e r = " - 1 "   i s G e n e r a t e d = " f a l s e " / >  
                 < p a r a m e t e r   i d = " 2 8 c b 2 5 d f - 9 3 d a - 4 2 f 2 - a e b 7 - 9 8 5 6 0 3 b 5 2 1 0 2 "   n a m e = " L i n k e d   c o m m a n d s "   t y p e = " S y s t e m . G u i d ,   m s c o r l i b ,   V e r s i o n = 4 . 0 . 0 . 0 ,   C u l t u r e = n e u t r a l ,   P u b l i c K e y T o k e n = b 7 7 a 5 c 5 6 1 9 3 4 e 0 8 9 "   o r d e r = " 9 9 9 "   k e y = " l i n k e d C o m m a n d "   v a l u e = " 4 1 2 6 c 6 c 1 - e d b e - 4 f f 3 - 8 9 5 a - 4 f d 6 b 5 a 3 f f 7 6 "   a r g u m e n t = " M u l t i p l e C o m m a n d C h o o s e r "   g r o u p O r d e r = " - 1 "   i s G e n e r a t e d = " f a l s e " / >  
                 < p a r a m e t e r   i d = " 4 6 9 a 8 d e 0 - c 8 7 a - 4 5 7 6 - b d 6 8 - 2 2 f 4 7 7 6 7 7 d 9 9 "   n a m e = " L i n k e d   q u e s t i o n s "   t y p e = " S y s t e m . G u i d ,   m s c o r l i b ,   V e r s i o n = 4 . 0 . 0 . 0 ,   C u l t u r e = n e u t r a l ,   P u b l i c K e y T o k e n = b 7 7 a 5 c 5 6 1 9 3 4 e 0 8 9 "   o r d e r = " 9 9 9 "   k e y = " l i n k e d Q u e s t i o n "   v a l u e = " 0 1 8 b d f 3 d - 7 e 4 7 - 4 9 f d - b 2 0 2 - e 7 e 0 9 1 3 7 e 4 7 1 "   a r g u m e n t = " M u l t i p l e C o n t r o l "   g r o u p O r d e r = " - 1 "   i s G e n e r a t e d = " f a l s e " / >  
                 < p a r a m e t e r   i d = " 6 9 2 a c 0 a 7 - 4 f 4 3 - 4 d 6 d - 9 5 f 5 - 5 1 a 0 0 3 4 5 b e 9 4 "   n a m e = " R e p l a c e   v a l u e s   w i t h   l a b e l s "   t y p e = " S y s t e m . B o o l e a n ,   m s c o r l i b ,   V e r s i o n = 4 . 0 . 0 . 0 ,   C u l t u r e = n e u t r a l ,   P u b l i c K e y T o k e n = b 7 7 a 5 c 5 6 1 9 3 4 e 0 8 9 "   o r d e r = " 9 9 9 "   k e y = " u s e L a b e l s "   v a l u e = " F a l s e "   g r o u p O r d e r = " - 1 "   i s G e n e r a t e d = " f a l s e " / >  
             < / p a r a m e t e r s >  
         < / c o m m a n d >  
         < c o m m a n d   i d = " 5 e f 1 c 7 f 7 - 8 c 5 7 - 4 0 4 d - 9 5 e 4 - f 5 3 8 7 d 8 2 f 6 8 4 "   n a m e = " Q V I S   A l t e r n a t i v e W o r d m a r k "   a s s e m b l y = " I p h e l i o n . O u t l i n e . M o d e l . d l l "   t y p e = " I p h e l i o n . O u t l i n e . M o d e l . C o m m a n d s . Q u e s t i o n V i s i b i l i t y C o m m a n d "   o r d e r = " 1 1 "   a c t i v e = " t r u e "   c o m m a n d T y p e = " s t a r t u p " >  
             < p a r a m e t e r s >  
                 < p a r a m e t e r   i d = " a d 9 3 9 0 4 e - 3 0 5 0 - 4 a d 6 - a 5 7 a - a 5 4 1 f f 7 9 e f 3 2 " 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x A ; & q u o t ; A l t e r n a t i v e & q u o t ; , & q u o t ; T r u e & q u o t ; , & q u o t ; F a l s e & q u o t ; , t r u e ) = & q u o t ; T r u e & q u o t ; & l t ; / t e x t & g t ; & # x A ; & l t ; / f o r m a t S t r i n g & g t ; "   a r g u m e n t = " F o r m a t S t r i n g "   g r o u p O r d e r = " - 1 "   i s G e n e r a t e d = " f a l s e " / >  
                 < p a r a m e t e r   i d = " 8 7 c f 1 7 6 e - e e 7 1 - 4 d 6 4 - 9 b 7 a - e 8 8 6 d 4 2 d 6 c 4 e "   n a m e = " S h o w   v a l u e s "   t y p e = " S y s t e m . S t r i n g ,   m s c o r l i b ,   V e r s i o n = 4 . 0 . 0 . 0 ,   C u l t u r e = n e u t r a l ,   P u b l i c K e y T o k e n = b 7 7 a 5 c 5 6 1 9 3 4 e 0 8 9 "   o r d e r = " 2 "   k e y = " f i e l d V a l u e s "   v a l u e = " "   a r g u m e n t = " I t e m L i s t C o n t r o l "   g r o u p O r d e r = " - 1 "   i s G e n e r a t e d = " f a l s e " / >  
                 < p a r a m e t e r   i d = " 2 9 f 0 6 e 3 4 - 8 f 4 d - 4 9 6 c - a a 0 6 - 7 9 6 7 f 8 d 9 4 e c b " 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b 5 2 a c 3 a 8 - f 6 4 a - 4 3 d 3 - b 4 a 3 - 6 c 2 a c a 2 e 4 5 f c "   n a m e = " L i n k e d   c o m m a n d s "   t y p e = " S y s t e m . G u i d ,   m s c o r l i b ,   V e r s i o n = 4 . 0 . 0 . 0 ,   C u l t u r e = n e u t r a l ,   P u b l i c K e y T o k e n = b 7 7 a 5 c 5 6 1 9 3 4 e 0 8 9 "   o r d e r = " 9 9 9 "   k e y = " l i n k e d C o m m a n d "   v a l u e = " "   a r g u m e n t = " M u l t i p l e C o m m a n d C h o o s e r "   g r o u p O r d e r = " - 1 "   i s G e n e r a t e d = " f a l s e " / >  
                 < p a r a m e t e r   i d = " a b d e 1 5 0 e - 2 9 1 2 - 4 7 9 7 - b 3 1 5 - 0 9 6 e 5 2 3 1 c e c 5 "   n a m e = " L i n k e d   q u e s t i o n s "   t y p e = " S y s t e m . G u i d ,   m s c o r l i b ,   V e r s i o n = 4 . 0 . 0 . 0 ,   C u l t u r e = n e u t r a l ,   P u b l i c K e y T o k e n = b 7 7 a 5 c 5 6 1 9 3 4 e 0 8 9 "   o r d e r = " 9 9 9 "   k e y = " l i n k e d Q u e s t i o n "   v a l u e = " 2 8 a 9 b 6 6 7 - 5 5 6 7 - 4 5 2 d - b 5 1 9 - 5 f b 2 4 5 2 6 a 1 2 a "   a r g u m e n t = " M u l t i p l e C o n t r o l "   g r o u p O r d e r = " - 1 "   i s G e n e r a t e d = " f a l s e " / >  
                 < p a r a m e t e r   i d = " f 8 f a 0 1 0 0 - 0 b 4 f - 4 d 1 c - b f 0 9 - e c 2 2 9 a 3 6 2 a 6 5 "   n a m e = " R e p l a c e   v a l u e s   w i t h   l a b e l s "   t y p e = " S y s t e m . B o o l e a n ,   m s c o r l i b ,   V e r s i o n = 4 . 0 . 0 . 0 ,   C u l t u r e = n e u t r a l ,   P u b l i c K e y T o k e n = b 7 7 a 5 c 5 6 1 9 3 4 e 0 8 9 "   o r d e r = " 9 9 9 "   k e y = " u s e L a b e l s "   v a l u e = " F a l s e "   g r o u p O r d e r = " - 1 "   i s G e n e r a t e d = " f a l s e " / >  
             < / p a r a m e t e r s >  
         < / c o m m a n d >  
         < c o m m a n d   i d = " 2 1 3 0 c 3 5 a - 2 f 3 c - 4 9 7 b - a b b 6 - 6 7 d 0 1 5 9 c 3 7 a f "   n a m e = " Q V I S   C o n t a c t U s "   a s s e m b l y = " I p h e l i o n . O u t l i n e . M o d e l . d l l "   t y p e = " I p h e l i o n . O u t l i n e . M o d e l . C o m m a n d s . Q u e s t i o n V i s i b i l i t y C o m m a n d "   o r d e r = " 2 2 "   a c t i v e = " t r u e "   c o m m a n d T y p e = " s t a r t u p " >  
             < p a r a m e t e r s >  
                 < p a r a m e t e r   i d = " d f f c 1 1 9 d - 1 0 0 9 - 4 2 4 3 - 9 6 9 c - d d 8 0 7 b 5 3 d 1 e 0 " 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q u o t ; C o n t a c t & q u o t ; , & # x A ; & q u o t ; T r u e & q u o t ; , & q u o t ; F a l s e & q u o t ; , t r u e ) = & q u o t ; T r u e & q u o t ; & l t ; / t e x t & g t ; & # x A ; & l t ; / f o r m a t S t r i n g & g t ; "   a r g u m e n t = " F o r m a t S t r i n g "   g r o u p O r d e r = " - 1 "   i s G e n e r a t e d = " f a l s e " / >  
                 < p a r a m e t e r   i d = " b b 6 a 4 a 9 b - d 8 1 6 - 4 d 3 9 - 8 4 f a - 7 8 b f d 6 2 a a 1 b 1 "   n a m e = " S h o w   v a l u e s "   t y p e = " S y s t e m . S t r i n g ,   m s c o r l i b ,   V e r s i o n = 4 . 0 . 0 . 0 ,   C u l t u r e = n e u t r a l ,   P u b l i c K e y T o k e n = b 7 7 a 5 c 5 6 1 9 3 4 e 0 8 9 "   o r d e r = " 2 "   k e y = " f i e l d V a l u e s "   v a l u e = " "   a r g u m e n t = " I t e m L i s t C o n t r o l "   g r o u p O r d e r = " - 1 "   i s G e n e r a t e d = " f a l s e " / >  
                 < p a r a m e t e r   i d = " e c 5 d 8 1 c b - d 8 b a - 4 8 4 b - 8 b 0 f - 1 2 7 e 4 d 6 0 e 1 6 a " 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c 6 9 5 b a d f - 5 8 2 4 - 4 7 f 5 - b 1 e 8 - 0 f 7 6 f 6 1 c 3 6 a e "   n a m e = " L i n k e d   c o m m a n d s "   t y p e = " S y s t e m . G u i d ,   m s c o r l i b ,   V e r s i o n = 4 . 0 . 0 . 0 ,   C u l t u r e = n e u t r a l ,   P u b l i c K e y T o k e n = b 7 7 a 5 c 5 6 1 9 3 4 e 0 8 9 "   o r d e r = " 9 9 9 "   k e y = " l i n k e d C o m m a n d "   v a l u e = " "   a r g u m e n t = " M u l t i p l e C o m m a n d C h o o s e r "   g r o u p O r d e r = " - 1 "   i s G e n e r a t e d = " f a l s e " / >  
                 < p a r a m e t e r   i d = " 5 6 9 b 4 0 8 b - a b 9 2 - 4 7 4 3 - 8 d f 5 - 5 0 4 3 d 3 8 0 8 6 b f "   n a m e = " L i n k e d   q u e s t i o n s "   t y p e = " S y s t e m . G u i d ,   m s c o r l i b ,   V e r s i o n = 4 . 0 . 0 . 0 ,   C u l t u r e = n e u t r a l ,   P u b l i c K e y T o k e n = b 7 7 a 5 c 5 6 1 9 3 4 e 0 8 9 "   o r d e r = " 9 9 9 "   k e y = " l i n k e d Q u e s t i o n "   v a l u e = " 2 2 f 7 f c b 4 - 3 4 a b - 4 c c 5 - 8 b 9 5 - 5 4 6 6 5 a e 2 9 c 1 e $ c 4 e 7 b 2 0 d - 1 9 d 8 - 4 e 7 a - 9 8 1 a - d 4 0 3 e 0 a e 8 1 2 a "   a r g u m e n t = " M u l t i p l e C o n t r o l "   g r o u p O r d e r = " - 1 "   i s G e n e r a t e d = " f a l s e " / >  
                 < p a r a m e t e r   i d = " 6 5 f e 6 3 d 2 - 7 d 6 6 - 4 e f d - a c 5 6 - a 7 6 a 1 8 3 5 2 8 7 a "   n a m e = " R e p l a c e   v a l u e s   w i t h   l a b e l s "   t y p e = " S y s t e m . B o o l e a n ,   m s c o r l i b ,   V e r s i o n = 4 . 0 . 0 . 0 ,   C u l t u r e = n e u t r a l ,   P u b l i c K e y T o k e n = b 7 7 a 5 c 5 6 1 9 3 4 e 0 8 9 "   o r d e r = " 9 9 9 "   k e y = " u s e L a b e l s "   v a l u e = " F a l s e "   g r o u p O r d e r = " - 1 "   i s G e n e r a t e d = " f a l s e " / >  
             < / p a r a m e t e r s >  
         < / c o m m a n d >  
         < c o m m a n d   i d = " a 9 7 b d 7 e a - 5 1 7 d - 4 6 0 8 - b a 0 3 - 4 1 b 1 9 6 c f 8 9 f 5 "   n a m e = " S h o w   q u e s t i o n   f o r m "   a s s e m b l y = " I p h e l i o n . O u t l i n e . M o d e l . d l l "   t y p e = " I p h e l i o n . O u t l i n e . M o d e l . C o m m a n d s . S h o w F o r m C o m m a n d "   o r d e r = " 2 3 "   a c t i v e = " t r u e "   c o m m a n d T y p e = " s t a r t u p " >  
             < p a r a m e t e r s >  
                 < p a r a m e t e r   i d = " b e e 7 5 9 5 4 - a a 1 c - 4 0 5 a - b 1 a f - f 0 4 2 b 2 a a a 5 d d "   n a m e = " D i s p l a y   t y p e "   t y p e = " I p h e l i o n . O u t l i n e . M o d e l . C o m m a n d s . F o r m T y p e ,   I p h e l i o n . O u t l i n e . M o d e l ,   V e r s i o n = 1 . 8 . 5 . 3 0 ,   C u l t u r e = n e u t r a l ,   P u b l i c K e y T o k e n = n u l l "   o r d e r = " 0 "   k e y = " f o r m T y p e "   v a l u e = " D i a l o g "   g r o u p O r d e r = " - 1 "   i s G e n e r a t e d = " f a l s e " / >  
                 < p a r a m e t e r   i d = " 5 a d b 1 d c a - b 5 2 e - 4 7 0 3 - b 7 d 0 - d c b b 9 a 8 8 5 f b 2 "   n a m e = " A s s e m b l y   n a m e "   t y p e = " S y s t e m . S t r i n g ,   m s c o r l i b ,   V e r s i o n = 4 . 0 . 0 . 0 ,   C u l t u r e = n e u t r a l ,   P u b l i c K e y T o k e n = b 7 7 a 5 c 5 6 1 9 3 4 e 0 8 9 "   o r d e r = " 1 "   k e y = " a s s e m b l y "   v a l u e = " I p h e l i o n . O u t l i n e . C o n t r o l s . d l l "   g r o u p O r d e r = " - 1 "   i s G e n e r a t e d = " f a l s e " / >  
                 < p a r a m e t e r   i d = " 4 d 1 7 5 c a a - 6 5 8 9 - 4 8 5 4 - 9 0 2 8 - 8 c a a 0 6 9 9 1 0 d b " 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7 4 7 2 0 f 8 0 - c 8 a d - 4 4 1 7 - 8 c 5 8 - 7 5 8 6 4 f d 6 4 3 b 7 "   n a m e = " C l o s e   p r e s e n t a t i o n "   a s s e m b l y = " I p h e l i o n . O u t l i n e . P o w e r P o i n t . d l l "   t y p e = " I p h e l i o n . O u t l i n e . P o w e r P o i n t . C o m m a n d s . C l o s e P r e s e n t a t i o n C o m m a n d "   o r d e r = " 2 6 "   a c t i v e = " t r u e "   c o m m a n d T y p e = " s t a r t u p " >  
             < p a r a m e t e r s / >  
         < / c o m m a n d >  
         < c o m m a n d   i d = " f 1 f 5 0 7 9 a - b 9 b e - 4 9 d 4 - a b 1 c - 5 9 5 8 2 e 3 a f 6 5 5 "   n a m e = " S e t   t h e m e   v a l u e s "   a s s e m b l y = " I p h e l i o n . O u t l i n e . M o d e l . d l l "   t y p e = " I p h e l i o n . O u t l i n e . M o d e l . C o m m a n d s . S e t F i e l d V a l u e C o m m a n d "   o r d e r = " 2 9 "   a c t i v e = " t r u e "   c o m m a n d T y p e = " s t a r t u p " >  
             < p a r a m e t e r s >  
                 < p a r a m e t e r   i d = " 7 d 8 e a 8 1 7 - 6 a 2 a - 4 1 b e - a 7 2 b - 8 7 c c d c f 8 e c f f " 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C o v e r T y p e & q u o t ;   f i e l d = & q u o t ; 6 c 0 d e 9 b d - 1 9 b e - 4 8 8 8 - a 4 c 9 - 3 6 e 7 0 4 6 1 0 e 0 2 | 0 b 5 d 7 3 8 0 - b d f 6 - 4 2 3 5 - 9 9 b 4 - 0 b 0 d 3 3 6 f 0 7 1 7 | T h e m e . C o v e r T y p 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a m p ; q u o t ; S t o c k & a m p ; q u o t ; , & a m p ; # x D ; & a m p ; # x A ; F I R S T N O T E M P T Y ( & a m p ; # x D ; & a m p ; # x A ; I F ( C O N T A I N S ( { M u r m u r a t i o n I m a g e . I m a g e P a t h } , & a m p ; q u o t ; M u r m u r a t i o n & a m p ; q u o t ; , & a m p ; q u o t ; T r u e & a m p ; q u o t ; , & a m p ; q u o t ; F a l s e & a m p ; q u o t ; , t r u e )   =   & a m p ; q u o t ; T r u e & a m p ; q u o t ; , & a m p ; q u o t ; M u r m u r a t i o n & a m p ; q u o t ; , & a m p ; q u o t ; & a m p ; q u o t ; ) , & a m p ; # x D ; & a m p ; # x A ; I F ( C O N T A I N S ( { M u r m u r a t i o n I m a g e . I m a g e P a t h } , & a m p ; q u o t ; P l a i n & a m p ; q u o t ; , & a m p ; q u o t ; T r u e & a m p ; q u o t ; , & a m p ; q u o t ; F a l s e & a m p ; q u o t ; , t r u e )   =   & a m p ; q u o t ; T r u e & a m p ; q u o t ; , & a m p ; q u o t ; P l a i n & 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V a l u e & q u o t ;   f i e l d = & q u o t ; 2 3 b e 6 c 7 c - 8 2 c f - 4 1 d 5 - 8 3 8 5 - 4 e 6 d c e 1 4 f e 8 3 | 0 b 5 d 7 3 8 0 - b d f 6 - 4 2 3 5 - 9 9 b 4 - 0 b 0 d 3 3 6 f 0 7 1 7 | T h e m e . V a l u 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C o v e r T h e m e . S e l e c t e d   I t e m s } , & a m p ; # x D ; & a m p ; # x A ; F I R S T N O T E M P T Y ( & a m p ; # x D ; & a m p ; # x A ; I F ( C O N T A I N S ( { M u r m u r a t i o n I m a g e . I m a g e P a t h } , & a m p ; q u o t ; C o r a l & a m p ; q u o t ; , & a m p ; q u o t ; T r u e & a m p ; q u o t ; , & a m p ; q u o t ; F a l s e & a m p ; q u o t ; , t r u e )   =   & a m p ; q u o t ; T r u e & a m p ; q u o t ; , & a m p ; q u o t ; C o r a l & a m p ; q u o t ; , & a m p ; q u o t ; & a m p ; q u o t ; ) , & a m p ; # x D ; & a m p ; # x A ; I F ( C O N T A I N S ( { M u r m u r a t i o n I m a g e . I m a g e P a t h } , & a m p ; q u o t ; C h a r c o a l & a m p ; q u o t ; , & a m p ; q u o t ; T r u e & a m p ; q u o t ; , & a m p ; q u o t ; F a l s e & a m p ; q u o t ; , t r u e )   =   & a m p ; q u o t ; T r u e & a m p ; q u o t ; , & a m p ; q u o t ; C h a r c o a l & a m p ; q u o t ; , & a m p ; q u o t ; & a m p ; q u o t ; ) , & a m p ; # x D ; & a m p ; # x A ; I F ( C O N T A I N S ( { M u r m u r a t i o n I m a g e . I m a g e P a t h } , & a m p ; q u o t ; W h i t e & a m p ; q u o t ; , & a m p ; q u o t ; T r u e & a m p ; q u o t ; , & a m p ; q u o t ; F a l s e & a m p ; q u o t ; , t r u e )   =   & a m p ; q u o t ; T r u e & a m p ; q u o t ; , & a m p ; q u o t ; W h i t e & 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C o n t a c t U s & q u o t ;   f i e l d = & q u o t ; 1 4 d 9 f b a d - 5 6 1 9 - 4 f a a - 8 f 9 2 - 7 0 5 b 2 e 2 4 c b c f | 0 b 5 d 7 3 8 0 - b d f 6 - 4 2 3 5 - 9 9 b 4 - 0 b 0 d 3 3 6 f 0 7 1 7 | T h e m e . C o n t a c t U 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C o n t a c t & 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A l t e r n a t i v e & q u o t ;   f i e l d = & q u o t ; a 3 c 1 e a 0 c - b d 4 2 - 4 2 3 6 - a 0 e b - e 5 d d 5 8 9 8 a 9 d 2 | 0 b 5 d 7 3 8 0 - b d f 6 - 4 2 3 5 - 9 9 b 4 - 0 b 0 d 3 3 6 f 0 7 1 7 | T h e m e . A l t e r n a t i v 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A l t e r n a t i v e & 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7 3 2 4 2 8 a b - 0 0 5 2 - 4 a a f - b 7 9 f - 5 a e 7 3 e a f 9 7 8 8 "   n a m e = " S e t T h e m e V B A "   a s s e m b l y = " I p h e l i o n . O u t l i n e . P o w e r P o i n t . d l l "   t y p e = " I p h e l i o n . O u t l i n e . P o w e r P o i n t . C o m m a n d s . R u n M a c r o C o m m a n d "   o r d e r = " 3 0 "   a c t i v e = " t r u e "   c o m m a n d T y p e = " s t a r t u p " >  
             < p a r a m e t e r s >  
                 < p a r a m e t e r   i d = " a 2 f b 2 d b 3 - f d d 6 - 4 c a 7 - a c e 9 - 5 d 8 5 4 7 7 5 e a 6 3 "   n a m e = " M a c r o   n a m e "   t y p e = " S y s t e m . S t r i n g ,   m s c o r l i b ,   V e r s i o n = 4 . 0 . 0 . 0 ,   C u l t u r e = n e u t r a l ,   P u b l i c K e y T o k e n = b 7 7 a 5 c 5 6 1 9 3 4 e 0 8 9 "   o r d e r = " 9 9 9 "   k e y = " m a c r o N a m e "   v a l u e = " T h e m e F i l l "   g r o u p O r d e r = " - 1 "   i s G e n e r a t e d = " f a l s e " / >  
                 < p a r a m e t e r   i d = " d f d e b 7 4 4 - f 0 a a - 4 d 1 d - 8 f 6 7 - 8 a 3 c 4 e 9 1 2 7 6 e "   n a m e = " P r e f i x   c u r r e n t   f i l e   n a m e "   t y p e = " S y s t e m . B o o l e a n ,   m s c o r l i b ,   V e r s i o n = 4 . 0 . 0 . 0 ,   C u l t u r e = n e u t r a l ,   P u b l i c K e y T o k e n = b 7 7 a 5 c 5 6 1 9 3 4 e 0 8 9 "   o r d e r = " 9 9 9 "   k e y = " r u n F r o m A c t i v e "   v a l u e = " F a l s e "   g r o u p O r d e r = " - 1 "   i s G e n e r a t e d = " f a l s e " / >  
                 < p a r a m e t e r   i d = " 8 1 c d 9 4 9 3 - 2 a 5 7 - 4 7 a d - b 5 4 5 - 4 3 4 e 3 7 8 5 2 9 4 1 "   n a m e = " M a c r o   p a r a m e t e r "   t y p e = " S y s t e m . S t r i n g ,   m s c o r l i b ,   V e r s i o n = 4 . 0 . 0 . 0 ,   C u l t u r e = n e u t r a l ,   P u b l i c K e y T o k e n = b 7 7 a 5 c 5 6 1 9 3 4 e 0 8 9 "   o r d e r = " 9 9 9 "   k e y = " m a c r o P a r a m e t e r "   v a l u e = " & l t ; ? x m l   v e r s i o n = & q u o t ; 1 . 0 & q u o t ;   e n c o d i n g = & q u o t ; u t f - 1 6 & q u o t ; ? & g t ; & # x A ; & l t ; f o r m a t S t r i n g   x m l n s : x s i = & q u o t ; h t t p : / / w w w . w 3 . o r g / 2 0 0 1 / X M L S c h e m a - i n s t a n c e & q u o t ;   x m l n s : x s d = & q u o t ; h t t p : / / w w w . w 3 . o r g / 2 0 0 1 / X M L S c h e m a & q u o t ; & g t ; & # x A ;     & l t ; t y p e & g t ; e x p r e s s i o n & l t ; / t y p e & g t ; & # x A ;     & l t ; t e x t & g t ; { B r o c h u r e T h e m e . S e l e c t e d   I t e m s } & l t ; / t e x t & g t ; & # x A ; & l t ; / f o r m a t S t r i n g & g t ; "   a r g u m e n t = " F o r m a t S t r i n g "   g r o u p O r d e r = " - 1 "   i s G e n e r a t e d = " f a l s e " / >  
                 < p a r a m e t e r   i d = " 8 a 3 4 e 9 7 3 - d 8 2 3 - 4 7 c 6 - 8 8 8 1 - 9 0 8 b a 6 e 1 f c 8 6 "   n a m e = " P a s s   t e m p l a t e   a s   p a r a m e t e r "   t y p e = " S y s t e m . B o o l e a n ,   m s c o r l i b ,   V e r s i o n = 4 . 0 . 0 . 0 ,   C u l t u r e = n e u t r a l ,   P u b l i c K e y T o k e n = b 7 7 a 5 c 5 6 1 9 3 4 e 0 8 9 "   o r d e r = " 9 9 9 "   k e y = " p a s s T e m p l a t e P a r a m e t e r "   v a l u e = " F a l s e "   g r o u p O r d e r = " - 1 "   i s G e n e r a t e d = " f a l s e " / >  
                 < p a r a m e t e r   i d = " 6 3 5 a 9 8 6 8 - 0 e 3 5 - 4 9 8 7 - 8 8 c c - 1 b 2 7 d 8 6 1 d 9 2 c "   n a m e = " C a n c e l   o n   r e t u r n   f a l s e "   t y p e = " S y s t e m . B o o l e a n ,   m s c o r l i b ,   V e r s i o n = 4 . 0 . 0 . 0 ,   C u l t u r e = n e u t r a l ,   P u b l i c K e y T o k e n = b 7 7 a 5 c 5 6 1 9 3 4 e 0 8 9 "   o r d e r = " 9 9 9 "   k e y = " c a n c e l O n F a l s e "   v a l u e = " F a l s e "   g r o u p O r d e r = " - 1 "   i s G e n e r a t e d = " f a l s e " / >  
             < / p a r a m e t e r s >  
         < / c o m m a n d >  
         < c o m m a n d   i d = " b d f b b 8 0 4 - 2 6 0 7 - 4 9 4 5 - b 2 f 9 - f 7 4 0 8 4 0 3 0 a b 4 "   n a m e = " S e t   W o r d m a r k   v a l u e s "   a s s e m b l y = " I p h e l i o n . O u t l i n e . M o d e l . d l l "   t y p e = " I p h e l i o n . O u t l i n e . M o d e l . C o m m a n d s . S e t F i e l d V a l u e C o m m a n d "   o r d e r = " 3 1 "   a c t i v e = " t r u e "   c o m m a n d T y p e = " s t a r t u p " >  
             < p a r a m e t e r s >  
                 < p a r a m e t e r   i d = " 3 9 b 3 1 5 b 5 - b 3 f 4 - 4 4 4 4 - 8 c 0 4 - e 3 5 c 6 d c d c f 4 7 " 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W o r d m a r k & q u o t ;   f i e l d = & q u o t ; 6 c e c 5 a 9 2 - 3 8 2 0 - 4 3 8 2 - a 9 c e - 5 c b e 6 c 4 a 5 7 2 b | 0 b 5 d 7 3 8 0 - b d f 6 - 4 2 3 5 - 9 9 b 4 - 0 b 0 d 3 3 6 f 0 7 1 7 | T h e m e . W o r d m a r k & 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F I R S T N O T E M P T Y ( & a m p ; # x D ; & a m p ; # x A ; I F ( { T h e m e . A l t e r n a t i v e }   =   & a m p ; q u o t ; T r u e & a m p ; q u o t ; , & a m p ; # x D ; & a m p ; # x A ; R E P L A C E ( & a m p ; # x D ; & a m p ; # x A ;   R E P L A C E ( { A l t e n a t i v e W o r d m a r k . I m a g e P a t h } , & a m p ; # x D ; & a m p ; # x A ;     { L a b e l s . F i l e   P a t h   -   P i t c h   L o c a l }   & a m p ; a m p ; a m p ;   & a m p ; q u o t ; W o r d m a r k s \ A l t e r n a t i v e \ & a m p ; q u o t ; , & a m p ; q u o t ; & a m p ; q u o t ; , t r u e ) , & a m p ; # x D ; & a m p ; # x A ;     & a m p ; q u o t ; . p n g & a m p ; q u o t ; , & a m p ; q u o t ; & a m p ; q u o t ; , t r u e ) , & a m p ; q u o t ; & a m p ; q u o t ; ) , & a m p ; # x D ; & a m p ; # x A ; I F ( O R ( { O f f i c e . R e f e r e n c e } = & a m p ; q u o t ; W A V E & a m p ; q u o t ; , & a m p ; # x D ; & a m p ; # x A ; { O f f i c e . R e f e r e n c e } = & a m p ; q u o t ; S I N G & a m p ; q u o t ; , & a m p ; # x D ; & a m p ; # x A ; { O f f i c e . R e f e r e n c e } = & a m p ; q u o t ; S O L U & a m p ; q u o t ; ) , & a m p ; # x D ; & a m p ; # x A ; { O f f i c e . R e f e r e n c e } , & a m p ; q u o t ; S S & a m p ; q u o t ; ) & 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W o r d m a r k C o l o u r & q u o t ;   f i e l d = & q u o t ; 1 b 4 2 0 2 c 1 - e 7 a a - 4 5 5 d - 8 8 1 d - b 2 9 6 5 2 7 2 d 8 9 5 | 0 b 5 d 7 3 8 0 - b d f 6 - 4 2 3 5 - 9 9 b 4 - 0 b 0 d 3 3 6 f 0 7 1 7 | T h e m e . W o r d m a r k C o l o u r & 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O R ( { T h e m e . V a l u e } = & a m p ; q u o t ; C o r a l & a m p ; q u o t ; ,   & a m p ; # x D ; & a m p ; # x A ;     { T h e m e . V a l u e } = & a m p ; q u o t ; C h a r c o a l & a m p ; q u o t ; ) , & a m p ; # x D ; & a m p ; # x A ;     & a m p ; q u o t ; _ W h i t e & a m p ; q u o t ; , & a m p ; q u o t ; _ 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3 5 2 3 d 0 2 e - 3 1 d 6 - 4 9 7 1 - 8 a 4 9 - e b 6 1 2 c b e b 5 4 a "   n a m e = " R e n d e r   f i e l d s   t o   d o c u m e n t "   a s s e m b l y = " I p h e l i o n . O u t l i n e . M o d e l . d l l "   t y p e = " I p h e l i o n . O u t l i n e . M o d e l . C o m m a n d s . R e n d e r D o c u m e n t C o m m a n d "   o r d e r = " 3 2 "   a c t i v e = " t r u e "   c o m m a n d T y p e = " s t a r t u p " > 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p a r a m e t e r s >  
         < / c o m m a n d >  
         < c o m m a n d   i d = " 1 6 9 d 6 f a 2 - 6 5 7 1 - 4 c 3 b - a e 7 6 - 5 a 8 c 5 a a 4 1 0 d e "   n a m e = " S a v e   t o   W o r k S i t e "   a s s e m b l y = " I p h e l i o n . O u t l i n e . I n t e g r a t i o n . W o r k S i t e . d l l "   t y p e = " I p h e l i o n . O u t l i n e . I n t e g r a t i o n . W o r k S i t e . S a v e T o D m s C o m m a n d "   o r d e r = " 3 4 "   a c t i v e = " t r u e "   c o m m a n d T y p e = " s t a r t u p " >  
             < p a r a m e t e r s >  
                 < p a r a m e t e r   i d = " 1 4 0 3 c 1 c 3 - 9 8 a d - 4 8 6 2 - 8 e d 0 - 2 e 9 2 5 9 e 8 7 7 d 7 "   n a m e = " A u t h o r   F i e l d "   t y p e = " I p h e l i o n . O u t l i n e . M o d e l . E n t i t i e s . P a r a m e t e r F i e l d D e s c r i p t o r ,   I p h e l i o n . O u t l i n e . M o d e l ,   V e r s i o n = 1 . 8 . 5 . 3 0 ,   C u l t u r e = n e u t r a l ,   P u b l i c K e y T o k e n = n u l l "   o r d e r = " 9 9 9 "   k e y = " a u t h o r F i e l d "   v a l u e = " "   g r o u p O r d e r = " - 1 "   i s G e n e r a t e d = " f a l s e " / >  
                 < p a r a m e t e r   i d = " 9 2 5 6 2 b d 3 - 6 6 c 2 - 4 6 5 4 - 9 b 8 4 - b d d 3 5 1 b c b c 3 0 "   n a m e = " D e f a u l t   F o l d e r "   t y p e = " S y s t e m . S t r i n g ,   m s c o r l i b ,   V e r s i o n = 4 . 0 . 0 . 0 ,   C u l t u r e = n e u t r a l ,   P u b l i c K e y T o k e n = b 7 7 a 5 c 5 6 1 9 3 4 e 0 8 9 "   o r d e r = " 9 9 9 "   k e y = " d e f a u l t F o l d e r "   v a l u e = " "   g r o u p O r d e r = " - 1 "   i s G e n e r a t e d = " f a l s e " / >  
                 < p a r a m e t e r   i d = " b a 8 f b 9 d 5 - 6 b b 4 - 4 e 1 7 - 9 7 7 1 - f 9 0 3 b 7 5 a 8 5 d d "   n a m e = " D o c u m e n t   t i t l e   f i e l d "   t y p e = " I p h e l i o n . O u t l i n e . M o d e l . E n t i t i e s . P a r a m e t e r F i e l d D e s c r i p t o r ,   I p h e l i o n . O u t l i n e . M o d e l ,   V e r s i o n = 1 . 8 . 5 . 3 0 ,   C u l t u r e = n e u t r a l ,   P u b l i c K e y T o k e n = n u l l "   o r d e r = " 9 9 9 "   k e y = " t i t l e F i e l d "   v a l u e = " 9 0 b 0 3 9 7 8 - e 2 1 7 - 4 e 3 2 - a 4 f e - a 3 2 c b a 5 7 d 1 8 6 | 3 0 2 e c a f 1 - 6 3 7 5 - 4 d 8 d - 8 f e a - 4 c 4 a 4 6 2 6 d c 0 8 | "   g r o u p O r d e r = " - 1 "   i s G e n e r a t e d = " f a l s e " / >  
             < / p a r a m e t e r s >  
         < / c o m m a n d >  
         < c o m m a n d   i d = " 4 1 2 6 c 6 c 1 - e d b e - 4 f f 3 - 8 9 5 a - 4 f d 6 b 5 a 3 f f 7 6 "   n a m e = " S a v e   t o   f i l e   s y s t e m "   a s s e m b l y = " I p h e l i o n . O u t l i n e . M o d e l . d l l "   t y p e = " I p h e l i o n . O u t l i n e . M o d e l . C o m m a n d s . S a v e T o F i l e S y s t e m C o m m a n d "   o r d e r = " 3 5 "   a c t i v e = " t r u e "   c o m m a n d T y p e = " s t a r t u p " >  
             < p a r a m e t e r s >  
                 < p a r a m e t e r   i d = " 5 5 9 6 3 8 c d - 7 3 9 b - 4 0 d 4 - 8 d d 6 - 2 6 4 0 b 8 b d 4 2 2 6 "   n a m e = " F i l e   n a m e "   t y p e = " S y s t e m . S t r i n g ,   m s c o r l i b ,   V e r s i o n = 4 . 0 . 0 . 0 ,   C u l t u r e = n e u t r a l ,   P u b l i c K e y T o k e n = b 7 7 a 5 c 5 6 1 9 3 4 e 0 8 9 "   o r d e r = " 9 9 9 "   k e y = " f i l e N a m e "   v a l u e = " & l t ; ? x m l   v e r s i o n = & q u o t ; 1 . 0 & q u o t ;   e n c o d i n g = & q u o t ; u t f - 1 6 & q u o t ; ? & g t ; & # x A ; & l t ; f o r m a t S t r i n g   x m l n s : x s d = & q u o t ; h t t p : / / w w w . w 3 . o r g / 2 0 0 1 / X M L S c h e m a & q u o t ;   x m l n s : x s i = & q u o t ; h t t p : / / w w w . w 3 . o r g / 2 0 0 1 / X M L S c h e m a - i n s t a n c e & q u o t ; & g t ; & # x A ;     & l t ; t y p e & g t ; e x p r e s s i o n & l t ; / t y p e & g t ; & # x A ;     & l t ; t e x t & g t ; { D o c T i t l e . T e x t } & l t ; / t e x t & g t ; & # x A ; & l t ; / f o r m a t S t r i n g & g t ; "   a r g u m e n t = " F o r m a t S t r i n g "   g r o u p O r d e r = " - 1 "   i s G e n e r a t e d = " f a l s e " / >  
                 < p a r a m e t e r   i d = " 5 b c f a 3 2 a - e d 4 3 - 4 0 7 8 - 9 0 3 0 - c 6 d 0 9 0 0 a 1 e 8 8 "   n a m e = " F i l e   p a t h "   t y p e = " S y s t e m . S t r i n g ,   m s c o r l i b ,   V e r s i o n = 4 . 0 . 0 . 0 ,   C u l t u r e = n e u t r a l ,   P u b l i c K e y T o k e n = b 7 7 a 5 c 5 6 1 9 3 4 e 0 8 9 "   o r d e r = " 9 9 9 "   k e y = " f i l e P a t h "   v a l u e = " & l t ; ? x m l   v e r s i o n = & q u o t ; 1 . 0 & q u o t ;   e n c o d i n g = & q u o t ; u t f - 1 6 & q u o t ; ? & g t ; & # x A ; & l t ; f o r m a t S t r i n g   x m l n s : x s d = & q u o t ; h t t p : / / w w w . w 3 . o r g / 2 0 0 1 / X M L S c h e m a & q u o t ;   x m l n s : x s i = & q u o t ; h t t p : / / w w w . w 3 . o r g / 2 0 0 1 / X M L S c h e m a - i n s t a n c e & q u o t ; & g t ; & # x A ;     & l t ; t y p e & g t ; e x p r e s s i o n & l t ; / t y p e & g t ; & # x A ;     & l t ; t e x t & g t ; R E P L A C E ( { L a b e l s . F i l e   P a t h   -   i M a n a g e   o f f l i n e   f i l e   l o c a t i o n } , & # x A ; & q u o t ; & a m p ; l t ; u s e r & a m p ; g t ; & q u o t ; , { S y s t e m   F i e l d s . C u r r e n t   U s e r } , t r u e ) & l t ; / t e x t & g t ; & # x A ; & l t ; / f o r m a t S t r i n g & g t ; "   a r g u m e n t = " F o r m a t S t r i n g "   g r o u p O r d e r = " - 1 "   i s G e n e r a t e d = " f a l s e " / >  
                 < p a r a m e t e r   i d = " c a f 3 5 e 5 a - c 9 d 0 - 4 a 7 4 - 8 9 2 3 - a f a 8 5 7 6 6 3 9 5 4 "   n a m e = " R e p l a c e   e x i s t i n g   f i l e "   t y p e = " S y s t e m . B o o l e a n ,   m s c o r l i b ,   V e r s i o n = 4 . 0 . 0 . 0 ,   C u l t u r e = n e u t r a l ,   P u b l i c K e y T o k e n = b 7 7 a 5 c 5 6 1 9 3 4 e 0 8 9 "   o r d e r = " 9 9 9 "   k e y = " r e p l a c e E x i s t i n g "   v a l u e = " T r u e "   g r o u p O r d e r = " - 1 "   i s G e n e r a t e d = " f a l s e " / >  
                 < p a r a m e t e r   i d = " b 7 8 c 8 d 7 1 - 0 e 6 5 - 4 1 b 1 - b 9 2 4 - c c 2 e d 4 4 d b b 2 1 "   n a m e = " S e t   d o c u m e n t   t i t l e "   t y p e = " S y s t e m . B o o l e a n ,   m s c o r l i b ,   V e r s i o n = 4 . 0 . 0 . 0 ,   C u l t u r e = n e u t r a l ,   P u b l i c K e y T o k e n = b 7 7 a 5 c 5 6 1 9 3 4 e 0 8 9 "   o r d e r = " 9 9 9 "   k e y = " s e t D o c u m e n t T i t l e "   v a l u e = " F a l s e "   g r o u p O r d e r = " - 1 "   i s G e n e r a t e d = " f a l s e " / >  
                 < p a r a m e t e r   i d = " 8 f 6 2 5 2 c 5 - 4 e a 7 - 4 c 3 7 - 9 2 3 b - 3 7 3 8 3 d d 8 c b 2 a "   n a m e = " S h o w   d i a l o g "   t y p e = " S y s t e m . B o o l e a n ,   m s c o r l i b ,   V e r s i o n = 4 . 0 . 0 . 0 ,   C u l t u r e = n e u t r a l ,   P u b l i c K e y T o k e n = b 7 7 a 5 c 5 6 1 9 3 4 e 0 8 9 "   o r d e r = " 9 9 9 "   k e y = " s h o w D i a l o g "   v a l u e = " T r u e "   g r o u p O r d e r = " - 1 "   i s G e n e r a t e d = " f a l s e " / >  
             < / p a r a m e t e r s >  
         < / c o m m a n d >  
         < c o m m a n d   i d = " b 8 6 4 1 4 c a - 6 0 a 5 - 4 7 0 1 - a f 1 b - a 5 5 9 9 c 0 a 3 1 b f "   n a m e = " D i s p l a y   p a n e l "   a s s e m b l y = " I p h e l i o n . O u t l i n e . M o d e l . d l l "   t y p e = " I p h e l i o n . O u t l i n e . M o d e l . C o m m a n d s . L a u n c h W i z a r d P a n e C o m m a n d "   o r d e r = " 3 6 "   a c t i v e = " t r u e "   c o m m a n d T y p e = " s t a r t u p " >  
             < p a r a m e t e r s >  
                 < p a r a m e t e r   i d = " 4 3 b e f 0 9 e - 2 1 2 e - 4 b c a - 8 6 f e - f 9 6 0 9 4 5 8 c a 8 c "   n a m e = " C o n t e n t   t y p e "   t y p e = " I p h e l i o n . O u t l i n e . M o d e l . C o m m a n d s . P a n e l T y p e ,   I p h e l i o n . O u t l i n e . M o d e l ,   V e r s i o n = 1 . 8 . 5 . 3 0 ,   C u l t u r e = n e u t r a l ,   P u b l i c K e y T o k e n = n u l l "   o r d e r = " 0 "   k e y = " c o n t e n t T y p e "   v a l u e = " C o n t e n t B a n k "   g r o u p O r d e r = " - 1 "   i s G e n e r a t e d = " f a l s e " / >  
                 < p a r a m e t e r   i d = " f a 3 5 f e 3 d - f 6 9 a - 4 d 6 a - a 0 3 8 - a f 4 4 8 6 7 5 9 6 5 c "   n a m e = " C o n t e n t   k e y "   t y p e = " S y s t e m . S t r i n g ,   m s c o r l i b ,   V e r s i o n = 4 . 0 . 0 . 0 ,   C u l t u r e = n e u t r a l ,   P u b l i c K e y T o k e n = b 7 7 a 5 c 5 6 1 9 3 4 e 0 8 9 "   o r d e r = " 9 9 9 "   k e y = " c o n t e n t K e y "   v a l u e = " P L B r o c h L C B "   a r g u m e n t = " S i n g l e L i n e "   g r o u p O r d e r = " - 1 "   i s G e n e r a t e d = " f a l s e " / >  
             < / p a r a m e t e r s >  
         < / c o m m a n d >  
         < c o m m a n d   i d = " 5 f f a 7 1 0 2 - 2 e 4 9 - 4 1 7 4 - a b a f - a 0 4 2 2 c 9 b 7 0 2 e "   n a m e = " Q V I S   A l t e r n a t i v e W o r d m a r k "   a s s e m b l y = " I p h e l i o n . O u t l i n e . M o d e l . d l l "   t y p e = " I p h e l i o n . O u t l i n e . M o d e l . C o m m a n d s . Q u e s t i o n V i s i b i l i t y C o m m a n d "   o r d e r = " 5 "   a c t i v e = " t r u e "   c o m m a n d T y p e = " r e l a u n c h " >  
             < p a r a m e t e r s >  
                 < p a r a m e t e r   i d = " a d 9 3 9 0 4 e - 3 0 5 0 - 4 a d 6 - a 5 7 a - a 5 4 1 f f 7 9 e f 3 2 " 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x A ; & q u o t ; A l t e r n a t i v e & q u o t ; , & q u o t ; T r u e & q u o t ; , & q u o t ; F a l s e & q u o t ; , t r u e ) = & q u o t ; T r u e & q u o t ; & l t ; / t e x t & g t ; & # x A ; & l t ; / f o r m a t S t r i n g & g t ; "   a r g u m e n t = " F o r m a t S t r i n g "   g r o u p O r d e r = " - 1 "   i s G e n e r a t e d = " f a l s e " / >  
                 < p a r a m e t e r   i d = " 8 7 c f 1 7 6 e - e e 7 1 - 4 d 6 4 - 9 b 7 a - e 8 8 6 d 4 2 d 6 c 4 e "   n a m e = " S h o w   v a l u e s "   t y p e = " S y s t e m . S t r i n g ,   m s c o r l i b ,   V e r s i o n = 4 . 0 . 0 . 0 ,   C u l t u r e = n e u t r a l ,   P u b l i c K e y T o k e n = b 7 7 a 5 c 5 6 1 9 3 4 e 0 8 9 "   o r d e r = " 2 "   k e y = " f i e l d V a l u e s "   v a l u e = " "   a r g u m e n t = " I t e m L i s t C o n t r o l "   g r o u p O r d e r = " - 1 "   i s G e n e r a t e d = " f a l s e " / >  
                 < p a r a m e t e r   i d = " 2 9 f 0 6 e 3 4 - 8 f 4 d - 4 9 6 c - a a 0 6 - 7 9 6 7 f 8 d 9 4 e c b " 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b 5 2 a c 3 a 8 - f 6 4 a - 4 3 d 3 - b 4 a 3 - 6 c 2 a c a 2 e 4 5 f c "   n a m e = " L i n k e d   c o m m a n d s "   t y p e = " S y s t e m . G u i d ,   m s c o r l i b ,   V e r s i o n = 4 . 0 . 0 . 0 ,   C u l t u r e = n e u t r a l ,   P u b l i c K e y T o k e n = b 7 7 a 5 c 5 6 1 9 3 4 e 0 8 9 "   o r d e r = " 9 9 9 "   k e y = " l i n k e d C o m m a n d "   v a l u e = " "   a r g u m e n t = " M u l t i p l e C o m m a n d C h o o s e r "   g r o u p O r d e r = " - 1 "   i s G e n e r a t e d = " f a l s e " / >  
                 < p a r a m e t e r   i d = " a b d e 1 5 0 e - 2 9 1 2 - 4 7 9 7 - b 3 1 5 - 0 9 6 e 5 2 3 1 c e c 5 "   n a m e = " L i n k e d   q u e s t i o n s "   t y p e = " S y s t e m . G u i d ,   m s c o r l i b ,   V e r s i o n = 4 . 0 . 0 . 0 ,   C u l t u r e = n e u t r a l ,   P u b l i c K e y T o k e n = b 7 7 a 5 c 5 6 1 9 3 4 e 0 8 9 "   o r d e r = " 9 9 9 "   k e y = " l i n k e d Q u e s t i o n "   v a l u e = " 2 8 a 9 b 6 6 7 - 5 5 6 7 - 4 5 2 d - b 5 1 9 - 5 f b 2 4 5 2 6 a 1 2 a "   a r g u m e n t = " M u l t i p l e C o n t r o l "   g r o u p O r d e r = " - 1 "   i s G e n e r a t e d = " f a l s e " / >  
                 < p a r a m e t e r   i d = " f 8 f a 0 1 0 0 - 0 b 4 f - 4 d 1 c - b f 0 9 - e c 2 2 9 a 3 6 2 a 6 5 "   n a m e = " R e p l a c e   v a l u e s   w i t h   l a b e l s "   t y p e = " S y s t e m . B o o l e a n ,   m s c o r l i b ,   V e r s i o n = 4 . 0 . 0 . 0 ,   C u l t u r e = n e u t r a l ,   P u b l i c K e y T o k e n = b 7 7 a 5 c 5 6 1 9 3 4 e 0 8 9 "   o r d e r = " 9 9 9 "   k e y = " u s e L a b e l s "   v a l u e = " F a l s e "   g r o u p O r d e r = " - 1 "   i s G e n e r a t e d = " f a l s e " / >  
             < / p a r a m e t e r s >  
         < / c o m m a n d >  
         < c o m m a n d   i d = " 6 4 a f b 0 f 0 - c 1 7 8 - 4 6 c 8 - 8 8 6 5 - e 9 1 6 a a d 9 5 e 7 a "   n a m e = " Q V I S   C o n t a c t U s "   a s s e m b l y = " I p h e l i o n . O u t l i n e . M o d e l . d l l "   t y p e = " I p h e l i o n . O u t l i n e . M o d e l . C o m m a n d s . Q u e s t i o n V i s i b i l i t y C o m m a n d "   o r d e r = " 1 1 "   a c t i v e = " t r u e "   c o m m a n d T y p e = " r e l a u n c h " >  
             < p a r a m e t e r s >  
                 < p a r a m e t e r   i d = " d f f c 1 1 9 d - 1 0 0 9 - 4 2 4 3 - 9 6 9 c - d d 8 0 7 b 5 3 d 1 e 0 " 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q u o t ; C o n t a c t & q u o t ; , & # x A ; & q u o t ; T r u e & q u o t ; , & q u o t ; F a l s e & q u o t ; , t r u e ) = & q u o t ; T r u e & q u o t ; & l t ; / t e x t & g t ; & # x A ; & l t ; / f o r m a t S t r i n g & g t ; "   a r g u m e n t = " F o r m a t S t r i n g "   g r o u p O r d e r = " - 1 "   i s G e n e r a t e d = " f a l s e " / >  
                 < p a r a m e t e r   i d = " b b 6 a 4 a 9 b - d 8 1 6 - 4 d 3 9 - 8 4 f a - 7 8 b f d 6 2 a a 1 b 1 "   n a m e = " S h o w   v a l u e s "   t y p e = " S y s t e m . S t r i n g ,   m s c o r l i b ,   V e r s i o n = 4 . 0 . 0 . 0 ,   C u l t u r e = n e u t r a l ,   P u b l i c K e y T o k e n = b 7 7 a 5 c 5 6 1 9 3 4 e 0 8 9 "   o r d e r = " 2 "   k e y = " f i e l d V a l u e s "   v a l u e = " "   a r g u m e n t = " I t e m L i s t C o n t r o l "   g r o u p O r d e r = " - 1 "   i s G e n e r a t e d = " f a l s e " / >  
                 < p a r a m e t e r   i d = " e c 5 d 8 1 c b - d 8 b a - 4 8 4 b - 8 b 0 f - 1 2 7 e 4 d 6 0 e 1 6 a " 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c 6 9 5 b a d f - 5 8 2 4 - 4 7 f 5 - b 1 e 8 - 0 f 7 6 f 6 1 c 3 6 a e "   n a m e = " L i n k e d   c o m m a n d s "   t y p e = " S y s t e m . G u i d ,   m s c o r l i b ,   V e r s i o n = 4 . 0 . 0 . 0 ,   C u l t u r e = n e u t r a l ,   P u b l i c K e y T o k e n = b 7 7 a 5 c 5 6 1 9 3 4 e 0 8 9 "   o r d e r = " 9 9 9 "   k e y = " l i n k e d C o m m a n d "   v a l u e = " "   a r g u m e n t = " M u l t i p l e C o m m a n d C h o o s e r "   g r o u p O r d e r = " - 1 "   i s G e n e r a t e d = " f a l s e " / >  
                 < p a r a m e t e r   i d = " 5 6 9 b 4 0 8 b - a b 9 2 - 4 7 4 3 - 8 d f 5 - 5 0 4 3 d 3 8 0 8 6 b f "   n a m e = " L i n k e d   q u e s t i o n s "   t y p e = " S y s t e m . G u i d ,   m s c o r l i b ,   V e r s i o n = 4 . 0 . 0 . 0 ,   C u l t u r e = n e u t r a l ,   P u b l i c K e y T o k e n = b 7 7 a 5 c 5 6 1 9 3 4 e 0 8 9 "   o r d e r = " 9 9 9 "   k e y = " l i n k e d Q u e s t i o n "   v a l u e = " 2 2 f 7 f c b 4 - 3 4 a b - 4 c c 5 - 8 b 9 5 - 5 4 6 6 5 a e 2 9 c 1 e $ c 4 e 7 b 2 0 d - 1 9 d 8 - 4 e 7 a - 9 8 1 a - d 4 0 3 e 0 a e 8 1 2 a "   a r g u m e n t = " M u l t i p l e C o n t r o l "   g r o u p O r d e r = " - 1 "   i s G e n e r a t e d = " f a l s e " / >  
                 < p a r a m e t e r   i d = " 6 5 f e 6 3 d 2 - 7 d 6 6 - 4 e f d - a c 5 6 - a 7 6 a 1 8 3 5 2 8 7 a "   n a m e = " R e p l a c e   v a l u e s   w i t h   l a b e l s "   t y p e = " S y s t e m . B o o l e a n ,   m s c o r l i b ,   V e r s i o n = 4 . 0 . 0 . 0 ,   C u l t u r e = n e u t r a l ,   P u b l i c K e y T o k e n = b 7 7 a 5 c 5 6 1 9 3 4 e 0 8 9 "   o r d e r = " 9 9 9 "   k e y = " u s e L a b e l s "   v a l u e = " F a l s e "   g r o u p O r d e r = " - 1 "   i s G e n e r a t e d = " f a l s e " / >  
             < / p a r a m e t e r s >  
         < / c o m m a n d >  
         < c o m m a n d   i d = " f 6 e 9 d 2 f b - b d c 2 - 4 3 3 c - 9 3 4 b - 3 5 9 2 1 0 8 6 a 1 d e "   n a m e = " S h o w   q u e s t i o n   f o r m "   a s s e m b l y = " I p h e l i o n . O u t l i n e . M o d e l . d l l "   t y p e = " I p h e l i o n . O u t l i n e . M o d e l . C o m m a n d s . S h o w F o r m C o m m a n d "   o r d e r = " 1 6 "   a c t i v e = " t r u e "   c o m m a n d T y p e = " r e l a u n c h " >  
             < p a r a m e t e r s >  
                 < p a r a m e t e r   i d = " b e e 7 5 9 5 4 - a a 1 c - 4 0 5 a - b 1 a f - f 0 4 2 b 2 a a a 5 d d "   n a m e = " D i s p l a y   t y p e "   t y p e = " I p h e l i o n . O u t l i n e . M o d e l . C o m m a n d s . F o r m T y p e ,   I p h e l i o n . O u t l i n e . M o d e l ,   V e r s i o n = 1 . 8 . 5 . 3 0 ,   C u l t u r e = n e u t r a l ,   P u b l i c K e y T o k e n = n u l l "   o r d e r = " 0 "   k e y = " f o r m T y p e "   v a l u e = " P a n e l "   g r o u p O r d e r = " - 1 "   i s G e n e r a t e d = " f a l s e " / >  
                 < p a r a m e t e r   i d = " a f 8 a 5 3 8 3 - b 3 e f - 4 1 d c - 9 6 d 5 - 5 7 4 3 0 2 6 4 8 d b e "   n a m e = " A s s e m b l y   n a m e "   t y p e = " S y s t e m . S t r i n g ,   m s c o r l i b ,   V e r s i o n = 4 . 0 . 0 . 0 ,   C u l t u r e = n e u t r a l ,   P u b l i c K e y T o k e n = b 7 7 a 5 c 5 6 1 9 3 4 e 0 8 9 "   o r d e r = " 1 "   k e y = " a s s e m b l y "   v a l u e = " I p h e l i o n . O u t l i n e . C o n t r o l s . d l l "   g r o u p O r d e r = " - 1 "   i s G e n e r a t e d = " f a l s e " / >  
                 < p a r a m e t e r   i d = " 3 2 3 4 5 8 d a - a d 2 2 - 4 9 f f - 9 8 2 e - 7 2 7 c 7 c f d 1 d e 5 " 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e 8 6 b 4 0 5 a - 5 8 8 4 - 4 6 2 c - 9 e d a - 8 a 7 a 1 9 e 2 9 f d 0 "   n a m e = " S e t   t h e m e   v a l u e s "   a s s e m b l y = " I p h e l i o n . O u t l i n e . M o d e l . d l l "   t y p e = " I p h e l i o n . O u t l i n e . M o d e l . C o m m a n d s . S e t F i e l d V a l u e C o m m a n d "   o r d e r = " 1 7 "   a c t i v e = " t r u e "   c o m m a n d T y p e = " r e l a u n c h " >  
             < p a r a m e t e r s >  
                 < p a r a m e t e r   i d = " 7 d 8 e a 8 1 7 - 6 a 2 a - 4 1 b e - a 7 2 b - 8 7 c c d c f 8 e c f f " 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C o v e r T y p e & q u o t ;   f i e l d = & q u o t ; 6 c 0 d e 9 b d - 1 9 b e - 4 8 8 8 - a 4 c 9 - 3 6 e 7 0 4 6 1 0 e 0 2 | 0 b 5 d 7 3 8 0 - b d f 6 - 4 2 3 5 - 9 9 b 4 - 0 b 0 d 3 3 6 f 0 7 1 7 | T h e m e . C o v e r T y p 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a m p ; q u o t ; S t o c k & a m p ; q u o t ; , & a m p ; # x D ; & a m p ; # x A ; F I R S T N O T E M P T Y ( & a m p ; # x D ; & a m p ; # x A ; I F ( C O N T A I N S ( { M u r m u r a t i o n I m a g e . I m a g e P a t h } , & a m p ; q u o t ; M u r m u r a t i o n & a m p ; q u o t ; , & a m p ; q u o t ; T r u e & a m p ; q u o t ; , & a m p ; q u o t ; F a l s e & a m p ; q u o t ; , t r u e )   =   & a m p ; q u o t ; T r u e & a m p ; q u o t ; , & a m p ; q u o t ; M u r m u r a t i o n & a m p ; q u o t ; , & a m p ; q u o t ; & a m p ; q u o t ; ) , & a m p ; # x D ; & a m p ; # x A ; I F ( C O N T A I N S ( { M u r m u r a t i o n I m a g e . I m a g e P a t h } , & a m p ; q u o t ; P l a i n & a m p ; q u o t ; , & a m p ; q u o t ; T r u e & a m p ; q u o t ; , & a m p ; q u o t ; F a l s e & a m p ; q u o t ; , t r u e )   =   & a m p ; q u o t ; T r u e & a m p ; q u o t ; , & a m p ; q u o t ; P l a i n & 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V a l u e & q u o t ;   f i e l d = & q u o t ; 2 3 b e 6 c 7 c - 8 2 c f - 4 1 d 5 - 8 3 8 5 - 4 e 6 d c e 1 4 f e 8 3 | 0 b 5 d 7 3 8 0 - b d f 6 - 4 2 3 5 - 9 9 b 4 - 0 b 0 d 3 3 6 f 0 7 1 7 | T h e m e . V a l u 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C o v e r T h e m e . S e l e c t e d   I t e m s } , & a m p ; # x D ; & a m p ; # x A ; F I R S T N O T E M P T Y ( & a m p ; # x D ; & a m p ; # x A ; I F ( C O N T A I N S ( { M u r m u r a t i o n I m a g e . I m a g e P a t h } , & a m p ; q u o t ; C o r a l & a m p ; q u o t ; , & a m p ; q u o t ; T r u e & a m p ; q u o t ; , & a m p ; q u o t ; F a l s e & a m p ; q u o t ; , t r u e )   =   & a m p ; q u o t ; T r u e & a m p ; q u o t ; , & a m p ; q u o t ; C o r a l & a m p ; q u o t ; , & a m p ; q u o t ; & a m p ; q u o t ; ) , & a m p ; # x D ; & a m p ; # x A ; I F ( C O N T A I N S ( { M u r m u r a t i o n I m a g e . I m a g e P a t h } , & a m p ; q u o t ; C h a r c o a l & a m p ; q u o t ; , & a m p ; q u o t ; T r u e & a m p ; q u o t ; , & a m p ; q u o t ; F a l s e & a m p ; q u o t ; , t r u e )   =   & a m p ; q u o t ; T r u e & a m p ; q u o t ; , & a m p ; q u o t ; C h a r c o a l & a m p ; q u o t ; , & a m p ; q u o t ; & a m p ; q u o t ; ) , & a m p ; # x D ; & a m p ; # x A ; I F ( C O N T A I N S ( { M u r m u r a t i o n I m a g e . I m a g e P a t h } , & a m p ; q u o t ; W h i t e & a m p ; q u o t ; , & a m p ; q u o t ; T r u e & a m p ; q u o t ; , & a m p ; q u o t ; F a l s e & a m p ; q u o t ; , t r u e )   =   & a m p ; q u o t ; T r u e & a m p ; q u o t ; , & a m p ; q u o t ; W h i t e & 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C o n t a c t U s & q u o t ;   f i e l d = & q u o t ; 1 4 d 9 f b a d - 5 6 1 9 - 4 f a a - 8 f 9 2 - 7 0 5 b 2 e 2 4 c b c f | 0 b 5 d 7 3 8 0 - b d f 6 - 4 2 3 5 - 9 9 b 4 - 0 b 0 d 3 3 6 f 0 7 1 7 | T h e m e . C o n t a c t U 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C o n t a c t & 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A l t e r n a t i v e & q u o t ;   f i e l d = & q u o t ; a 3 c 1 e a 0 c - b d 4 2 - 4 2 3 6 - a 0 e b - e 5 d d 5 8 9 8 a 9 d 2 | 0 b 5 d 7 3 8 0 - b d f 6 - 4 2 3 5 - 9 9 b 4 - 0 b 0 d 3 3 6 f 0 7 1 7 | T h e m e . A l t e r n a t i v 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A l t e r n a t i v e & 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5 a c 6 8 0 e 2 - 1 b 0 e - 4 1 9 c - b a c 4 - 8 a b 3 e 0 c 9 6 4 8 0 "   n a m e = " S e t T h e m e V B A "   a s s e m b l y = " I p h e l i o n . O u t l i n e . P o w e r P o i n t . d l l "   t y p e = " I p h e l i o n . O u t l i n e . P o w e r P o i n t . C o m m a n d s . R u n M a c r o C o m m a n d "   o r d e r = " 2 0 "   a c t i v e = " t r u e "   c o m m a n d T y p e = " r e l a u n c h " >  
             < p a r a m e t e r s >  
                 < p a r a m e t e r   i d = " a 2 f b 2 d b 3 - f d d 6 - 4 c a 7 - a c e 9 - 5 d 8 5 4 7 7 5 e a 6 3 "   n a m e = " M a c r o   n a m e "   t y p e = " S y s t e m . S t r i n g ,   m s c o r l i b ,   V e r s i o n = 4 . 0 . 0 . 0 ,   C u l t u r e = n e u t r a l ,   P u b l i c K e y T o k e n = b 7 7 a 5 c 5 6 1 9 3 4 e 0 8 9 "   o r d e r = " 9 9 9 "   k e y = " m a c r o N a m e "   v a l u e = " T h e m e F i l l "   g r o u p O r d e r = " - 1 "   i s G e n e r a t e d = " f a l s e " / >  
                 < p a r a m e t e r   i d = " d f d e b 7 4 4 - f 0 a a - 4 d 1 d - 8 f 6 7 - 8 a 3 c 4 e 9 1 2 7 6 e "   n a m e = " P r e f i x   c u r r e n t   f i l e   n a m e "   t y p e = " S y s t e m . B o o l e a n ,   m s c o r l i b ,   V e r s i o n = 4 . 0 . 0 . 0 ,   C u l t u r e = n e u t r a l ,   P u b l i c K e y T o k e n = b 7 7 a 5 c 5 6 1 9 3 4 e 0 8 9 "   o r d e r = " 9 9 9 "   k e y = " r u n F r o m A c t i v e "   v a l u e = " F a l s e "   g r o u p O r d e r = " - 1 "   i s G e n e r a t e d = " f a l s e " / >  
                 < p a r a m e t e r   i d = " 8 1 c d 9 4 9 3 - 2 a 5 7 - 4 7 a d - b 5 4 5 - 4 3 4 e 3 7 8 5 2 9 4 1 "   n a m e = " M a c r o   p a r a m e t e r "   t y p e = " S y s t e m . S t r i n g ,   m s c o r l i b ,   V e r s i o n = 4 . 0 . 0 . 0 ,   C u l t u r e = n e u t r a l ,   P u b l i c K e y T o k e n = b 7 7 a 5 c 5 6 1 9 3 4 e 0 8 9 "   o r d e r = " 9 9 9 "   k e y = " m a c r o P a r a m e t e r "   v a l u e = " & l t ; ? x m l   v e r s i o n = & q u o t ; 1 . 0 & q u o t ;   e n c o d i n g = & q u o t ; u t f - 1 6 & q u o t ; ? & g t ; & # x A ; & l t ; f o r m a t S t r i n g   x m l n s : x s i = & q u o t ; h t t p : / / w w w . w 3 . o r g / 2 0 0 1 / X M L S c h e m a - i n s t a n c e & q u o t ;   x m l n s : x s d = & q u o t ; h t t p : / / w w w . w 3 . o r g / 2 0 0 1 / X M L S c h e m a & q u o t ; & g t ; & # x A ;     & l t ; t y p e & g t ; e x p r e s s i o n & l t ; / t y p e & g t ; & # x A ;     & l t ; t e x t & g t ; { B r o c h u r e T h e m e . S e l e c t e d   I t e m s } & l t ; / t e x t & g t ; & # x A ; & l t ; / f o r m a t S t r i n g & g t ; "   a r g u m e n t = " F o r m a t S t r i n g "   g r o u p O r d e r = " - 1 "   i s G e n e r a t e d = " f a l s e " / >  
                 < p a r a m e t e r   i d = " 8 a 3 4 e 9 7 3 - d 8 2 3 - 4 7 c 6 - 8 8 8 1 - 9 0 8 b a 6 e 1 f c 8 6 "   n a m e = " P a s s   t e m p l a t e   a s   p a r a m e t e r "   t y p e = " S y s t e m . B o o l e a n ,   m s c o r l i b ,   V e r s i o n = 4 . 0 . 0 . 0 ,   C u l t u r e = n e u t r a l ,   P u b l i c K e y T o k e n = b 7 7 a 5 c 5 6 1 9 3 4 e 0 8 9 "   o r d e r = " 9 9 9 "   k e y = " p a s s T e m p l a t e P a r a m e t e r "   v a l u e = " F a l s e "   g r o u p O r d e r = " - 1 "   i s G e n e r a t e d = " f a l s e " / >  
                 < p a r a m e t e r   i d = " 6 3 5 a 9 8 6 8 - 0 e 3 5 - 4 9 8 7 - 8 8 c c - 1 b 2 7 d 8 6 1 d 9 2 c "   n a m e = " C a n c e l   o n   r e t u r n   f a l s e "   t y p e = " S y s t e m . B o o l e a n ,   m s c o r l i b ,   V e r s i o n = 4 . 0 . 0 . 0 ,   C u l t u r e = n e u t r a l ,   P u b l i c K e y T o k e n = b 7 7 a 5 c 5 6 1 9 3 4 e 0 8 9 "   o r d e r = " 9 9 9 "   k e y = " c a n c e l O n F a l s e "   v a l u e = " F a l s e "   g r o u p O r d e r = " - 1 "   i s G e n e r a t e d = " f a l s e " / >  
             < / p a r a m e t e r s >  
         < / c o m m a n d >  
         < c o m m a n d   i d = " 0 7 d 8 8 8 c b - 6 7 1 8 - 4 f 0 9 - 8 c e d - 1 0 6 d 3 8 2 3 3 2 b e "   n a m e = " S e t   W o r d m a r k   v a l u e s "   a s s e m b l y = " I p h e l i o n . O u t l i n e . M o d e l . d l l "   t y p e = " I p h e l i o n . O u t l i n e . M o d e l . C o m m a n d s . S e t F i e l d V a l u e C o m m a n d "   o r d e r = " 2 1 "   a c t i v e = " t r u e "   c o m m a n d T y p e = " r e l a u n c h " >  
             < p a r a m e t e r s >  
                 < p a r a m e t e r   i d = " 3 9 b 3 1 5 b 5 - b 3 f 4 - 4 4 4 4 - 8 c 0 4 - e 3 5 c 6 d c d c f 4 7 " 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W o r d m a r k & q u o t ;   f i e l d = & q u o t ; 6 c e c 5 a 9 2 - 3 8 2 0 - 4 3 8 2 - a 9 c e - 5 c b e 6 c 4 a 5 7 2 b | 0 b 5 d 7 3 8 0 - b d f 6 - 4 2 3 5 - 9 9 b 4 - 0 b 0 d 3 3 6 f 0 7 1 7 | T h e m e . W o r d m a r k & 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F I R S T N O T E M P T Y ( & a m p ; # x D ; & a m p ; # x A ; I F ( { T h e m e . A l t e r n a t i v e }   =   & a m p ; q u o t ; T r u e & a m p ; q u o t ; , & a m p ; # x D ; & a m p ; # x A ; R E P L A C E ( & a m p ; # x D ; & a m p ; # x A ;   R E P L A C E ( { A l t e n a t i v e W o r d m a r k . I m a g e P a t h } , & a m p ; # x D ; & a m p ; # x A ;     { L a b e l s . F i l e   P a t h   -   P i t c h   L o c a l }   & a m p ; a m p ; a m p ;   & a m p ; q u o t ; W o r d m a r k s \ A l t e r n a t i v e \ & a m p ; q u o t ; , & a m p ; q u o t ; & a m p ; q u o t ; , t r u e ) , & a m p ; # x D ; & a m p ; # x A ;     & a m p ; q u o t ; . p n g & a m p ; q u o t ; , & a m p ; q u o t ; & a m p ; q u o t ; , t r u e ) , & a m p ; q u o t ; & a m p ; q u o t ; ) , & a m p ; # x D ; & a m p ; # x A ; I F ( O R ( { O f f i c e . R e f e r e n c e } = & a m p ; q u o t ; W A V E & a m p ; q u o t ; , & a m p ; # x D ; & a m p ; # x A ; { O f f i c e . R e f e r e n c e } = & a m p ; q u o t ; S I N G & a m p ; q u o t ; , & a m p ; # x D ; & a m p ; # x A ; { O f f i c e . R e f e r e n c e } = & a m p ; q u o t ; S O L U & a m p ; q u o t ; ) , & a m p ; # x D ; & a m p ; # x A ; { O f f i c e . R e f e r e n c e } , & a m p ; q u o t ; S S & a m p ; q u o t ; ) & 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W o r d m a r k C o l o u r & q u o t ;   f i e l d = & q u o t ; 1 b 4 2 0 2 c 1 - e 7 a a - 4 5 5 d - 8 8 1 d - b 2 9 6 5 2 7 2 d 8 9 5 | 0 b 5 d 7 3 8 0 - b d f 6 - 4 2 3 5 - 9 9 b 4 - 0 b 0 d 3 3 6 f 0 7 1 7 | T h e m e . W o r d m a r k C o l o u r & 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O R ( { T h e m e . V a l u e } = & a m p ; q u o t ; C o r a l & a m p ; q u o t ; ,   & a m p ; # x D ; & a m p ; # x A ;     { T h e m e . V a l u e } = & a m p ; q u o t ; C h a r c o a l & a m p ; q u o t ; ) , & a m p ; # x D ; & a m p ; # x A ;     & a m p ; q u o t ; _ W h i t e & a m p ; q u o t ; , & a m p ; q u o t ; _ 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c 0 e e e 5 4 8 - 2 7 0 c - 4 a 2 4 - 9 c 9 1 - c a 7 5 1 7 0 d 4 7 8 8 "   n a m e = " R e n d e r   f i e l d s   t o   d o c u m e n t "   a s s e m b l y = " I p h e l i o n . O u t l i n e . M o d e l . d l l "   t y p e = " I p h e l i o n . O u t l i n e . M o d e l . C o m m a n d s . R e n d e r D o c u m e n t C o m m a n d "   o r d e r = " 2 2 "   a c t i v e = " t r u e "   c o m m a n d T y p e = " r e l a u n c h " > 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p a r a m e t e r s >  
         < / c o m m a n d >  
         < c o m m a n d   i d = " b 2 6 a 2 c 1 6 - b 8 d c - 4 7 f d - a a e d - b 6 6 9 3 a 4 2 4 8 4 e "   n a m e = " S a v e   t o   f i l e   s y s t e m "   a s s e m b l y = " I p h e l i o n . O u t l i n e . M o d e l . d l l "   t y p e = " I p h e l i o n . O u t l i n e . M o d e l . C o m m a n d s . S a v e T o F i l e S y s t e m C o m m a n d "   o r d e r = " 2 3 "   a c t i v e = " t r u e "   c o m m a n d T y p e = " r e l a u n c h " >  
             < p a r a m e t e r s >  
                 < p a r a m e t e r   i d = " 4 b 2 f a a 5 8 - 3 f f b - 4 2 d b - b 6 e 6 - 1 c 9 b e 0 7 a 5 d d a "   n a m e = " F i l e   n a m e "   t y p e = " S y s t e m . S t r i n g ,   m s c o r l i b ,   V e r s i o n = 4 . 0 . 0 . 0 ,   C u l t u r e = n e u t r a l ,   P u b l i c K e y T o k e n = b 7 7 a 5 c 5 6 1 9 3 4 e 0 8 9 "   o r d e r = " 9 9 9 "   k e y = " f i l e N a m e "   v a l u e = " "   a r g u m e n t = " F o r m a t S t r i n g "   g r o u p O r d e r = " - 1 "   i s G e n e r a t e d = " f a l s e " / >  
                 < p a r a m e t e r   i d = " 7 4 1 c 2 a f 5 - 4 d e f - 4 6 e 1 - b 0 7 0 - c f 0 f a 8 5 5 e 6 b 4 "   n a m e = " F i l e   p a t h "   t y p e = " S y s t e m . S t r i n g ,   m s c o r l i b ,   V e r s i o n = 4 . 0 . 0 . 0 ,   C u l t u r e = n e u t r a l ,   P u b l i c K e y T o k e n = b 7 7 a 5 c 5 6 1 9 3 4 e 0 8 9 "   o r d e r = " 9 9 9 "   k e y = " f i l e P a t h "   v a l u e = " "   a r g u m e n t = " F o r m a t S t r i n g "   g r o u p O r d e r = " - 1 "   i s G e n e r a t e d = " f a l s e " / >  
                 < p a r a m e t e r   i d = " a 7 4 8 4 a 1 e - e 1 1 c - 4 e 7 c - a 1 d b - e c 8 8 0 f b 7 4 5 f d "   n a m e = " R e p l a c e   e x i s t i n g   f i l e "   t y p e = " S y s t e m . B o o l e a n ,   m s c o r l i b ,   V e r s i o n = 4 . 0 . 0 . 0 ,   C u l t u r e = n e u t r a l ,   P u b l i c K e y T o k e n = b 7 7 a 5 c 5 6 1 9 3 4 e 0 8 9 "   o r d e r = " 9 9 9 "   k e y = " r e p l a c e E x i s t i n g "   v a l u e = " T r u e "   g r o u p O r d e r = " - 1 "   i s G e n e r a t e d = " f a l s e " / >  
                 < p a r a m e t e r   i d = " e 0 a 6 5 4 1 0 - 9 3 2 c - 4 5 0 7 - a c c 9 - 0 f c 6 5 5 e 7 3 7 7 9 "   n a m e = " S e t   d o c u m e n t   t i t l e "   t y p e = " S y s t e m . B o o l e a n ,   m s c o r l i b ,   V e r s i o n = 4 . 0 . 0 . 0 ,   C u l t u r e = n e u t r a l ,   P u b l i c K e y T o k e n = b 7 7 a 5 c 5 6 1 9 3 4 e 0 8 9 "   o r d e r = " 9 9 9 "   k e y = " s e t D o c u m e n t T i t l e "   v a l u e = " F a l s e "   g r o u p O r d e r = " - 1 "   i s G e n e r a t e d = " f a l s e " / >  
                 < p a r a m e t e r   i d = " 1 3 e 5 f 5 3 8 - c 6 0 6 - 4 9 1 2 - 8 3 3 7 - 7 d 0 1 4 9 4 2 a 8 8 b "   n a m e = " S h o w   d i a l o g "   t y p e = " S y s t e m . B o o l e a n ,   m s c o r l i b ,   V e r s i o n = 4 . 0 . 0 . 0 ,   C u l t u r e = n e u t r a l ,   P u b l i c K e y T o k e n = b 7 7 a 5 c 5 6 1 9 3 4 e 0 8 9 "   o r d e r = " 9 9 9 "   k e y = " s h o w D i a l o g "   v a l u e = " F a l s e "   g r o u p O r d e r = " - 1 "   i s G e n e r a t e d = " f a l s e " / >  
             < / p a r a m e t e r s >  
         < / c o m m a n d >  
         < c o m m a n d   i d = " 9 2 3 1 0 1 9 4 - 1 a b 9 - 4 7 0 d - 9 8 f 1 - 9 0 a a 6 f f 3 6 9 a 4 "   n a m e = " R e n d e r   f i e l d s   t o   d o c u m e n t "   a s s e m b l y = " I p h e l i o n . O u t l i n e . M o d e l . d l l "   t y p e = " I p h e l i o n . O u t l i n e . M o d e l . C o m m a n d s . R e n d e r D o c u m e n t C o m m a n d "   o r d e r = " 0 "   a c t i v e = " t r u e "   c o m m a n d T y p e = " u s e r D e f i n e d 1 " >  
             < p a r a m e t e r s >  
                 < p a r a m e t e r   i d = " f 2 9 7 a d e 7 - 5 1 7 f - 4 c 5 4 - 9 8 2 5 - 0 3 7 d 8 b c 9 6 d 6 6 "   n a m e = " F i r s t   o r d e r   v a l u e "   t y p e = " S y s t e m . I n t 3 2 ,   m s c o r l i b ,   V e r s i o n = 4 . 0 . 0 . 0 ,   C u l t u r e = n e u t r a l ,   P u b l i c K e y T o k e n = b 7 7 a 5 c 5 6 1 9 3 4 e 0 8 9 "   o r d e r = " 9 9 9 "   k e y = " s t a r t O r d e r "   v a l u e = " 0 "   g r o u p O r d e r = " - 1 "   i s G e n e r a t e d = " f a l s e " / >  
                 < p a r a m e t e r   i d = " d 0 d c f d f 0 - b 9 c f - 4 e 1 4 - 9 7 2 5 - 5 f 7 e e 6 6 c 2 b 6 d "   n a m e = " L a s t   o r d e r   v a l u e "   t y p e = " S y s t e m . I n t 3 2 ,   m s c o r l i b ,   V e r s i o n = 4 . 0 . 0 . 0 ,   C u l t u r e = n e u t r a l ,   P u b l i c K e y T o k e n = b 7 7 a 5 c 5 6 1 9 3 4 e 0 8 9 "   o r d e r = " 9 9 9 "   k e y = " e n d O r d e r "   v a l u e = " 5 "   g r o u p O r d e r = " - 1 "   i s G e n e r a t e d = " f a l s e " / >  
                 < p a r a m e t e r   i d = " 9 e 4 e 9 f b 5 - 8 b a d - 4 6 d 9 - b d 6 5 - 0 f 3 8 2 5 c 5 d 3 b 0 "   n a m e = " E x c l u d e   i n a c t i v e   q u e s t i o n s "   t y p e = " S y s t e m . B o o l e a n ,   m s c o r l i b ,   V e r s i o n = 4 . 0 . 0 . 0 ,   C u l t u r e = n e u t r a l ,   P u b l i c K e y T o k e n = b 7 7 a 5 c 5 6 1 9 3 4 e 0 8 9 "   o r d e r = " 9 9 9 "   k e y = " e x c l u d e I n a c t i v e Q u e s t i o n s "   v a l u e = " F a l s e "   g r o u p O r d e r = " - 1 "   i s G e n e r a t e d = " f a l s e " / >  
             < / p a r a m e t e r s >  
         < / c o m m a n d >  
     < / c o m m a n d s >  
     < f i e l d s >  
         < f i e l d   i d = " 9 a 9 2 6 9 a e - 1 d 5 b - 4 3 6 5 - 9 d a 1 - 6 3 7 c 5 f 3 3 0 a 8 f "   n a m e = " A u t h o r "   t y p e = " "   o r d e r = " 9 9 9 "   e n t i t y I d = " 0 7 4 7 3 2 1 7 - 5 5 a c - 4 2 5 1 - a 6 6 f - 7 c d 5 5 4 c 0 0 6 c 4 "   l i n k e d E n t i t y I d = " 0 0 0 0 0 0 0 0 - 0 0 0 0 - 0 0 0 0 - 0 0 0 0 - 0 0 0 0 0 0 0 0 0 0 0 0 "   l i n k e d F i e l d I d = " 0 0 0 0 0 0 0 0 - 0 0 0 0 - 0 0 0 0 - 0 0 0 0 - 0 0 0 0 0 0 0 0 0 0 0 0 "   l i n k e d F i e l d I n d e x = " 0 "   i n d e x = " 0 "   f i e l d T y p e = " q u e s t i o n "   f o r m a t E v a l u a t o r T y p e = " f o r m a t S t r i n g "   h i d d e n = " f a l s e " > R O S D < / f i e l d >  
         < f i e l d   i d = " a f 0 2 0 c 1 a - f 8 2 6 - 4 9 4 c - b b a a - 2 1 0 0 b 3 9 7 7 0 a 7 "   n a m e = " C l i e n t "   t y p e = " "   o r d e r = " 9 9 9 "   e n t i t y I d = " 0 7 4 7 3 2 1 7 - 5 5 a c - 4 2 5 1 - a 6 6 f - 7 c d 5 5 4 c 0 0 6 c 4 "   l i n k e d E n t i t y I d = " 0 0 0 0 0 0 0 0 - 0 0 0 0 - 0 0 0 0 - 0 0 0 0 - 0 0 0 0 0 0 0 0 0 0 0 0 "   l i n k e d F i e l d I d = " 0 0 0 0 0 0 0 0 - 0 0 0 0 - 0 0 0 0 - 0 0 0 0 - 0 0 0 0 0 0 0 0 0 0 0 0 "   l i n k e d F i e l d I n d e x = " 0 "   i n d e x = " 0 "   f i e l d T y p e = " q u e s t i o n "   f o r m a t E v a l u a t o r T y p e = " f o r m a t S t r i n g "   c o i D o c u m e n t F i e l d = " C l i e n t "   h i d d e n = " f a l s e " > P E R S O N A L < / f i e l d >  
         < f i e l d   i d = " d 1 a 0 c 0 3 d - 0 2 5 8 - 4 7 a c - b b 6 d - 4 5 8 a 7 8 e 5 6 4 7 4 "   n a m e = " C l i e n t N a m e "   t y p e = " "   o r d e r = " 9 9 9 "   e n t i t y I d = " 0 7 4 7 3 2 1 7 - 5 5 a c - 4 2 5 1 - a 6 6 f - 7 c d 5 5 4 c 0 0 6 c 4 "   l i n k e d E n t i t y I d = " 0 0 0 0 0 0 0 0 - 0 0 0 0 - 0 0 0 0 - 0 0 0 0 - 0 0 0 0 0 0 0 0 0 0 0 0 "   l i n k e d F i e l d I d = " 0 0 0 0 0 0 0 0 - 0 0 0 0 - 0 0 0 0 - 0 0 0 0 - 0 0 0 0 0 0 0 0 0 0 0 0 "   l i n k e d F i e l d I n d e x = " 0 "   i n d e x = " 0 "   f i e l d T y p e = " q u e s t i o n "   f o r m a t E v a l u a t o r T y p e = " f o r m a t S t r i n g "   c o i D o c u m e n t F i e l d = " C l i e n t N a m e "   h i d d e n = " f a l s e " > P e r s o n a l < / f i e l d >  
         < f i e l d   i d = " 9 0 1 6 3 5 3 d - 0 a b 3 - 4 5 1 f - 9 8 2 8 - 3 f e e 9 6 c f 6 8 b a "   n a m e = " C o n n e c t e d "   t y p e = " S y s t e m . B o o l e a n ,   m s c o r l i b ,   V e r s i o n = 4 . 0 . 0 . 0 ,   C u l t u r e = n e u t r a l ,   P u b l i c K e y T o k e n = b 7 7 a 5 c 5 6 1 9 3 4 e 0 8 9 "   o r d e r = " 9 9 9 "   e n t i t y I d = " 0 7 4 7 3 2 1 7 - 5 5 a c - 4 2 5 1 - a 6 6 f - 7 c d 5 5 4 c 0 0 6 c 4 "   l i n k e d E n t i t y I d = " 0 0 0 0 0 0 0 0 - 0 0 0 0 - 0 0 0 0 - 0 0 0 0 - 0 0 0 0 0 0 0 0 0 0 0 0 "   l i n k e d F i e l d I d = " 0 0 0 0 0 0 0 0 - 0 0 0 0 - 0 0 0 0 - 0 0 0 0 - 0 0 0 0 0 0 0 0 0 0 0 0 "   l i n k e d F i e l d I n d e x = " 0 "   i n d e x = " 0 "   f i e l d T y p e = " q u e s t i o n "   f o r m a t E v a l u a t o r T y p e = " f o r m a t S t r i n g "   h i d d e n = " f a l s e " > T r u e < / f i e l d >  
         < f i e l d   i d = " 2 4 0 3 d 3 4 2 - 5 3 3 b - 4 5 e 7 - 8 4 b 2 - 6 2 d 6 8 1 2 9 0 4 8 5 "   n a m e = " C r e a t e   n e w   v e r s i o n "   t y p e = " S y s t e m . B o o l e a n ,   m s c o r l i b ,   V e r s i o n = 4 . 0 . 0 . 0 ,   C u l t u r e = n e u t r a l ,   P u b l i c K e y T o k e n = b 7 7 a 5 c 5 6 1 9 3 4 e 0 8 9 "   o r d e r = " 9 9 9 "   e n t i t y I d = " 0 7 4 7 3 2 1 7 - 5 5 a c - 4 2 5 1 - a 6 6 f - 7 c d 5 5 4 c 0 0 6 c 4 "   l i n k e d E n t i t y I d = " 0 0 0 0 0 0 0 0 - 0 0 0 0 - 0 0 0 0 - 0 0 0 0 - 0 0 0 0 0 0 0 0 0 0 0 0 "   l i n k e d F i e l d I d = " 0 0 0 0 0 0 0 0 - 0 0 0 0 - 0 0 0 0 - 0 0 0 0 - 0 0 0 0 0 0 0 0 0 0 0 0 "   l i n k e d F i e l d I n d e x = " 0 "   i n d e x = " 0 "   f i e l d T y p e = " q u e s t i o n "   f o r m a t E v a l u a t o r T y p e = " f o r m a t S t r i n g "   h i d d e n = " f a l s e " > F a l s e < / f i e l d >  
         < f i e l d   i d = " d 8 d 8 a 1 b 7 - 2 9 f 2 - 4 1 8 4 - b 4 b b - 9 4 e 8 6 8 1 1 b 1 d c "   n a m e = " D o c F o l d e r I d "   t y p e = " "   o r d e r = " 9 9 9 "   e n t i t y I d = " 0 7 4 7 3 2 1 7 - 5 5 a c - 4 2 5 1 - a 6 6 f - 7 c d 5 5 4 c 0 0 6 c 4 "   l i n k e d E n t i t y I d = " 0 0 0 0 0 0 0 0 - 0 0 0 0 - 0 0 0 0 - 0 0 0 0 - 0 0 0 0 0 0 0 0 0 0 0 0 "   l i n k e d F i e l d I d = " 0 0 0 0 0 0 0 0 - 0 0 0 0 - 0 0 0 0 - 0 0 0 0 - 0 0 0 0 0 0 0 0 0 0 0 0 "   l i n k e d F i e l d I n d e x = " 0 "   i n d e x = " 0 "   f i e l d T y p e = " q u e s t i o n "   f o r m a t E v a l u a t o r T y p e = " f o r m a t S t r i n g "   h i d d e n = " f a l s e " > L _ L I V E _ E M E A 2 ! 1 6 1 0 1 1 7 < / f i e l d >  
         < f i e l d   i d = " 7 2 9 0 4 a 4 7 - 5 7 8 0 - 4 5 9 c - b e 7 a - 4 4 8 f 9 a d 8 d 6 b 4 "   n a m e = " D o c I d F o r m a t "   t y p e = " "   o r d e r = " 9 9 9 "   e n t i t y I d = " 0 7 4 7 3 2 1 7 - 5 5 a c - 4 2 5 1 - a 6 6 f - 7 c d 5 5 4 c 0 0 6 c 4 "   l i n k e d E n t i t y I d = " 0 7 4 7 3 2 1 7 - 5 5 a c - 4 2 5 1 - a 6 6 f - 7 c d 5 5 4 c 0 0 6 c 4 "   l i n k e d F i e l d I d = " 0 0 0 0 0 0 0 0 - 0 0 0 0 - 0 0 0 0 - 0 0 0 0 - 0 0 0 0 0 0 0 0 0 0 0 0 "   l i n k e d F i e l d I n d e x = " 0 "   i n d e x = " 0 "   f i e l d T y p e = " q u e s t i o n "   f o r m a t = " I F N O T E M P T Y ( { D M S . D o c N u m b e r } , & # x A ; { D M S . L i b r a r y }   & a m p ;   & q u o t ; : & q u o t ;   & a m p ;   { D M S . D o c N u m b e r }   & a m p ;   & q u o t ; v & q u o t ;   & a m p ;   { D M S . D o c V e r s i o n } , & q u o t ; & q u o t ; ) "   f o r m a t E v a l u a t o r T y p e = " e x p r e s s i o n "   h i d d e n = " f a l s e " / >  
         < f i e l d   i d = " a 1 f 2 3 1 e a - a 0 0 f - 4 6 0 6 - 9 f a b - d 2 a c d 8 5 9 d 3 a d "   n a m e = " D o c N u m b e r "   t y p e = " "   o r d e r = " 9 9 9 "   e n t i t y I d = " 0 7 4 7 3 2 1 7 - 5 5 a c - 4 2 5 1 - a 6 6 f - 7 c d 5 5 4 c 0 0 6 c 4 "   l i n k e d E n t i t y I d = " 0 0 0 0 0 0 0 0 - 0 0 0 0 - 0 0 0 0 - 0 0 0 0 - 0 0 0 0 0 0 0 0 0 0 0 0 "   l i n k e d F i e l d I d = " 0 0 0 0 0 0 0 0 - 0 0 0 0 - 0 0 0 0 - 0 0 0 0 - 0 0 0 0 0 0 0 0 0 0 0 0 "   l i n k e d F i e l d I n d e x = " 0 "   i n d e x = " 0 "   f i e l d T y p e = " q u e s t i o n "   f o r m a t E v a l u a t o r T y p e = " f o r m a t S t r i n g "   h i d d e n = " f a l s e " > 1 0 5 9 1 2 2 5 1 < / f i e l d >  
         < f i e l d   i d = " 7 a b e a 0 f 8 - 4 6 b 7 - 4 9 6 8 - b b 1 2 - 0 4 a 8 9 9 f 0 d 7 7 8 "   n a m e = " D o c S u b T y p e "   t y p e = " "   o r d e r = " 9 9 9 "   e n t i t y I d = " 0 7 4 7 3 2 1 7 - 5 5 a c - 4 2 5 1 - a 6 6 f - 7 c d 5 5 4 c 0 0 6 c 4 "   l i n k e d E n t i t y I d = " 0 0 0 0 0 0 0 0 - 0 0 0 0 - 0 0 0 0 - 0 0 0 0 - 0 0 0 0 0 0 0 0 0 0 0 0 "   l i n k e d F i e l d I d = " 0 0 0 0 0 0 0 0 - 0 0 0 0 - 0 0 0 0 - 0 0 0 0 - 0 0 0 0 0 0 0 0 0 0 0 0 "   l i n k e d F i e l d I n d e x = " 0 "   i n d e x = " 0 "   f i e l d T y p e = " q u e s t i o n "   f o r m a t E v a l u a t o r T y p e = " f o r m a t S t r i n g "   h i d d e n = " f a l s e " / >  
         < f i e l d   i d = " 6 4 f f 0 0 3 6 - a 6 a f - 4 b 1 1 - a 4 e a - 4 0 2 a 2 f 2 7 3 e 2 1 "   n a m e = " D o c T y p e "   t y p e = " "   o r d e r = " 9 9 9 "   e n t i t y I d = " 0 7 4 7 3 2 1 7 - 5 5 a c - 4 2 5 1 - a 6 6 f - 7 c d 5 5 4 c 0 0 6 c 4 "   l i n k e d E n t i t y I d = " 0 0 0 0 0 0 0 0 - 0 0 0 0 - 0 0 0 0 - 0 0 0 0 - 0 0 0 0 0 0 0 0 0 0 0 0 "   l i n k e d F i e l d I d = " 0 0 0 0 0 0 0 0 - 0 0 0 0 - 0 0 0 0 - 0 0 0 0 - 0 0 0 0 0 0 0 0 0 0 0 0 "   l i n k e d F i e l d I n d e x = " 0 "   i n d e x = " 0 "   f i e l d T y p e = " q u e s t i o n "   f o r m a t E v a l u a t o r T y p e = " f o r m a t S t r i n g "   h i d d e n = " f a l s e " > P I T C H < / f i e l d >  
         < f i e l d   i d = " c 9 0 9 4 b 9 c - 5 2 f d - 4 4 0 3 - b b 8 3 - 9 b b 3 a b 5 3 6 8 a d "   n a m e = " D o c V e r s i o n "   t y p e = " "   o r d e r = " 9 9 9 "   e n t i t y I d = " 0 7 4 7 3 2 1 7 - 5 5 a c - 4 2 5 1 - a 6 6 f - 7 c d 5 5 4 c 0 0 6 c 4 "   l i n k e d E n t i t y I d = " 0 0 0 0 0 0 0 0 - 0 0 0 0 - 0 0 0 0 - 0 0 0 0 - 0 0 0 0 0 0 0 0 0 0 0 0 "   l i n k e d F i e l d I d = " 0 0 0 0 0 0 0 0 - 0 0 0 0 - 0 0 0 0 - 0 0 0 0 - 0 0 0 0 0 0 0 0 0 0 0 0 "   l i n k e d F i e l d I n d e x = " 0 "   i n d e x = " 0 "   f i e l d T y p e = " q u e s t i o n "   f o r m a t E v a l u a t o r T y p e = " f o r m a t S t r i n g "   h i d d e n = " f a l s e " > 1 < / f i e l d >  
         < f i e l d   i d = " 2 f e f 3 f 1 9 - 2 3 2 d - 4 1 4 2 - b 5 2 5 - 1 1 d 8 a 7 6 a 6 e 9 b "   n a m e = " L i b r a r y "   t y p e = " "   o r d e r = " 9 9 9 "   e n t i t y I d = " 0 7 4 7 3 2 1 7 - 5 5 a c - 4 2 5 1 - a 6 6 f - 7 c d 5 5 4 c 0 0 6 c 4 "   l i n k e d E n t i t y I d = " 0 0 0 0 0 0 0 0 - 0 0 0 0 - 0 0 0 0 - 0 0 0 0 - 0 0 0 0 0 0 0 0 0 0 0 0 "   l i n k e d F i e l d I d = " 0 0 0 0 0 0 0 0 - 0 0 0 0 - 0 0 0 0 - 0 0 0 0 - 0 0 0 0 0 0 0 0 0 0 0 0 "   l i n k e d F i e l d I n d e x = " 0 "   i n d e x = " 0 "   f i e l d T y p e = " q u e s t i o n "   f o r m a t E v a l u a t o r T y p e = " f o r m a t S t r i n g "   h i d d e n = " f a l s e " > L _ L I V E _ E M E A 2 < / f i e l d >  
         < f i e l d   i d = " 3 6 2 d d c e b - 8 f c 2 - 4 e a d - b 5 3 5 - e d 9 e 8 3 5 9 8 3 8 4 "   n a m e = " M a t t e r "   t y p e = " "   o r d e r = " 9 9 9 "   e n t i t y I d = " 0 7 4 7 3 2 1 7 - 5 5 a c - 4 2 5 1 - a 6 6 f - 7 c d 5 5 4 c 0 0 6 c 4 "   l i n k e d E n t i t y I d = " 0 0 0 0 0 0 0 0 - 0 0 0 0 - 0 0 0 0 - 0 0 0 0 - 0 0 0 0 0 0 0 0 0 0 0 0 "   l i n k e d F i e l d I d = " 0 0 0 0 0 0 0 0 - 0 0 0 0 - 0 0 0 0 - 0 0 0 0 - 0 0 0 0 0 0 0 0 0 0 0 0 "   l i n k e d F i e l d I n d e x = " 0 "   i n d e x = " 0 "   f i e l d T y p e = " q u e s t i o n "   f o r m a t E v a l u a t o r T y p e = " f o r m a t S t r i n g "   c o i D o c u m e n t F i e l d = " M a t t e r "   h i d d e n = " f a l s e " > R O S D P E R S O N A L O P E N < / f i e l d >  
         < f i e l d   i d = " a 3 e e f 5 1 4 - 2 4 7 f - 4 2 8 1 - b 6 a 2 - 3 b 4 d 3 4 b c 6 8 c f "   n a m e = " M a t t e r N a m e "   t y p e = " "   o r d e r = " 9 9 9 "   e n t i t y I d = " 0 7 4 7 3 2 1 7 - 5 5 a c - 4 2 5 1 - a 6 6 f - 7 c d 5 5 4 c 0 0 6 c 4 "   l i n k e d E n t i t y I d = " 0 0 0 0 0 0 0 0 - 0 0 0 0 - 0 0 0 0 - 0 0 0 0 - 0 0 0 0 0 0 0 0 0 0 0 0 "   l i n k e d F i e l d I d = " 0 0 0 0 0 0 0 0 - 0 0 0 0 - 0 0 0 0 - 0 0 0 0 - 0 0 0 0 0 0 0 0 0 0 0 0 "   l i n k e d F i e l d I n d e x = " 0 "   i n d e x = " 0 "   f i e l d T y p e = " q u e s t i o n "   f o r m a t E v a l u a t o r T y p e = " f o r m a t S t r i n g "   c o i D o c u m e n t F i e l d = " M a t t e r N a m e "   h i d d e n = " f a l s e " > P e r s o n a l   O p e n   W o r k s p a c e   f o r   R o s i e   D a v i e s < / f i e l d >  
         < f i e l d   i d = " 8 e 8 b 5 8 3 6 - 3 9 1 1 - 4 b a 7 - a 8 c b - 6 5 a 2 4 1 a 1 c 8 7 e "   n a m e = " P r o f i l e F i e l d 1 "   t y p e = " "   o r d e r = " 9 9 9 "   e n t i t y I d = " 0 7 4 7 3 2 1 7 - 5 5 a c - 4 2 5 1 - a 6 6 f - 7 c d 5 5 4 c 0 0 6 c 4 "   l i n k e d E n t i t y I d = " 0 0 0 0 0 0 0 0 - 0 0 0 0 - 0 0 0 0 - 0 0 0 0 - 0 0 0 0 0 0 0 0 0 0 0 0 "   l i n k e d F i e l d I d = " 0 0 0 0 0 0 0 0 - 0 0 0 0 - 0 0 0 0 - 0 0 0 0 - 0 0 0 0 0 0 0 0 0 0 0 0 "   l i n k e d F i e l d I n d e x = " 0 "   i n d e x = " 0 "   f i e l d T y p e = " q u e s t i o n "   f o r m a t E v a l u a t o r T y p e = " f o r m a t S t r i n g "   h i d d e n = " f a l s e " / >  
         < f i e l d   i d = " 5 6 3 d b a 8 1 - 2 9 2 6 - 4 7 c 2 - a 4 3 0 - b 4 f 6 2 a 1 e 2 8 1 7 "   n a m e = " P r o f i l e F i e l d 1 D e s c r i p t i o n "   t y p e = " "   o r d e r = " 9 9 9 "   e n t i t y I d = " 0 7 4 7 3 2 1 7 - 5 5 a c - 4 2 5 1 - a 6 6 f - 7 c d 5 5 4 c 0 0 6 c 4 "   l i n k e d E n t i t y I d = " 0 0 0 0 0 0 0 0 - 0 0 0 0 - 0 0 0 0 - 0 0 0 0 - 0 0 0 0 0 0 0 0 0 0 0 0 "   l i n k e d F i e l d I d = " 0 0 0 0 0 0 0 0 - 0 0 0 0 - 0 0 0 0 - 0 0 0 0 - 0 0 0 0 0 0 0 0 0 0 0 0 "   l i n k e d F i e l d I n d e x = " 0 "   i n d e x = " 0 "   f i e l d T y p e = " q u e s t i o n "   f o r m a t E v a l u a t o r T y p e = " f o r m a t S t r i n g "   h i d d e n = " f a l s e " / >  
         < f i e l d   i d = " c c b 4 a b 0 1 - c c f 4 - 4 5 1 3 - 8 b b c - 6 e f 2 1 4 5 b 1 6 a 6 "   n a m e = " P r o f i l e F i e l d 2 "   t y p e = " "   o r d e r = " 9 9 9 "   e n t i t y I d = " 0 7 4 7 3 2 1 7 - 5 5 a c - 4 2 5 1 - a 6 6 f - 7 c d 5 5 4 c 0 0 6 c 4 "   l i n k e d E n t i t y I d = " 0 0 0 0 0 0 0 0 - 0 0 0 0 - 0 0 0 0 - 0 0 0 0 - 0 0 0 0 0 0 0 0 0 0 0 0 "   l i n k e d F i e l d I d = " 0 0 0 0 0 0 0 0 - 0 0 0 0 - 0 0 0 0 - 0 0 0 0 - 0 0 0 0 0 0 0 0 0 0 0 0 "   l i n k e d F i e l d I n d e x = " 0 "   i n d e x = " 0 "   f i e l d T y p e = " q u e s t i o n "   f o r m a t E v a l u a t o r T y p e = " f o r m a t S t r i n g "   h i d d e n = " f a l s e " / >  
         < f i e l d   i d = " c 0 4 7 b 3 6 9 - 4 d f e - 4 4 6 0 - 8 9 6 1 - 5 e d b 5 3 4 4 7 c f f "   n a m e = " P r o f i l e F i e l d 2 D e s c r i p t i o n "   t y p e = " "   o r d e r = " 9 9 9 "   e n t i t y I d = " 0 7 4 7 3 2 1 7 - 5 5 a c - 4 2 5 1 - a 6 6 f - 7 c d 5 5 4 c 0 0 6 c 4 "   l i n k e d E n t i t y I d = " 0 0 0 0 0 0 0 0 - 0 0 0 0 - 0 0 0 0 - 0 0 0 0 - 0 0 0 0 0 0 0 0 0 0 0 0 "   l i n k e d F i e l d I d = " 0 0 0 0 0 0 0 0 - 0 0 0 0 - 0 0 0 0 - 0 0 0 0 - 0 0 0 0 0 0 0 0 0 0 0 0 "   l i n k e d F i e l d I n d e x = " 0 "   i n d e x = " 0 "   f i e l d T y p e = " q u e s t i o n "   f o r m a t E v a l u a t o r T y p e = " f o r m a t S t r i n g "   h i d d e n = " f a l s e " / >  
         < f i e l d   i d = " 0 a c 0 d 9 8 3 - 7 d 0 f - 4 0 b 2 - a e 0 2 - c 4 6 9 a d 3 7 b 7 f e "   n a m e = " R e f r e s h O n P r o f i l e C h a n g e "   t y p e = " "   o r d e r = " 9 9 9 "   e n t i t y I d = " 0 7 4 7 3 2 1 7 - 5 5 a c - 4 2 5 1 - a 6 6 f - 7 c d 5 5 4 c 0 0 6 c 4 "   l i n k e d E n t i t y I d = " 0 0 0 0 0 0 0 0 - 0 0 0 0 - 0 0 0 0 - 0 0 0 0 - 0 0 0 0 0 0 0 0 0 0 0 0 "   l i n k e d F i e l d I d = " 0 0 0 0 0 0 0 0 - 0 0 0 0 - 0 0 0 0 - 0 0 0 0 - 0 0 0 0 0 0 0 0 0 0 0 0 "   l i n k e d F i e l d I n d e x = " 0 "   i n d e x = " 0 "   f i e l d T y p e = " q u e s t i o n "   f o r m a t E v a l u a t o r T y p e = " f o r m a t S t r i n g "   h i d d e n = " f a l s e " / >  
         < f i e l d   i d = " a 0 6 3 5 d f 7 - 3 c 7 1 - 4 e b c - 9 b 8 6 - 0 d d d f e a 3 d 5 3 6 "   n a m e = " R e f r e s h O n S a v e A s "   t y p e = " "   o r d e r = " 9 9 9 "   e n t i t y I d = " 0 7 4 7 3 2 1 7 - 5 5 a c - 4 2 5 1 - a 6 6 f - 7 c d 5 5 4 c 0 0 6 c 4 "   l i n k e d E n t i t y I d = " 0 0 0 0 0 0 0 0 - 0 0 0 0 - 0 0 0 0 - 0 0 0 0 - 0 0 0 0 0 0 0 0 0 0 0 0 "   l i n k e d F i e l d I d = " 0 0 0 0 0 0 0 0 - 0 0 0 0 - 0 0 0 0 - 0 0 0 0 - 0 0 0 0 0 0 0 0 0 0 0 0 "   l i n k e d F i e l d I n d e x = " 0 "   i n d e x = " 0 "   f i e l d T y p e = " q u e s t i o n "   f o r m a t E v a l u a t o r T y p e = " f o r m a t S t r i n g "   h i d d e n = " f a l s e " / >  
         < f i e l d   i d = " 0 1 a 5 9 1 9 e - 9 f 8 0 - 4 7 f 4 - 9 3 c 4 - a 9 7 8 7 8 0 8 8 c 9 c "   n a m e = " S e r v e r "   t y p e = " "   o r d e r = " 9 9 9 "   e n t i t y I d = " 0 7 4 7 3 2 1 7 - 5 5 a c - 4 2 5 1 - a 6 6 f - 7 c d 5 5 4 c 0 0 6 c 4 "   l i n k e d E n t i t y I d = " 0 0 0 0 0 0 0 0 - 0 0 0 0 - 0 0 0 0 - 0 0 0 0 - 0 0 0 0 0 0 0 0 0 0 0 0 "   l i n k e d F i e l d I d = " 0 0 0 0 0 0 0 0 - 0 0 0 0 - 0 0 0 0 - 0 0 0 0 - 0 0 0 0 0 0 0 0 0 0 0 0 "   l i n k e d F i e l d I n d e x = " 0 "   i n d e x = " 0 "   f i e l d T y p e = " q u e s t i o n "   f o r m a t E v a l u a t o r T y p e = " f o r m a t S t r i n g "   h i d d e n = " f a l s e " > a z d m s 1 . s i m m o n s - s i m m o n s . c o m < / f i e l d >  
         < f i e l d   i d = " a 0 0 2 e 7 8 a - 8 e 1 8 - 4 3 7 5 - b e f 7 - 9 f 6 8 7 e 9 3 1 f 6 5 "   n a m e = " T i t l e "   t y p e = " "   o r d e r = " 9 9 9 "   e n t i t y I d = " 0 7 4 7 3 2 1 7 - 5 5 a c - 4 2 5 1 - a 6 6 f - 7 c d 5 5 4 c 0 0 6 c 4 "   l i n k e d E n t i t y I d = " 0 0 0 0 0 0 0 0 - 0 0 0 0 - 0 0 0 0 - 0 0 0 0 - 0 0 0 0 0 0 0 0 0 0 0 0 "   l i n k e d F i e l d I d = " 0 0 0 0 0 0 0 0 - 0 0 0 0 - 0 0 0 0 - 0 0 0 0 - 0 0 0 0 0 0 0 0 0 0 0 0 "   l i n k e d F i e l d I n d e x = " 0 "   i n d e x = " 0 "   f i e l d T y p e = " q u e s t i o n "   f o r m a t E v a l u a t o r T y p e = " f o r m a t S t r i n g "   h i d d e n = " f a l s e " > M a n s i o n   H o u s e   S p e e c h   a n d   L e e d s   R e f o r m s < / f i e l d >  
         < f i e l d   i d = " 7 5 3 2 7 c a 1 - c 6 c b - 4 7 8 0 - 8 a 2 2 - 2 1 8 1 7 3 d 5 2 c 3 7 "   n a m e = " T y p i s t "   t y p e = " "   o r d e r = " 9 9 9 "   e n t i t y I d = " 0 7 4 7 3 2 1 7 - 5 5 a c - 4 2 5 1 - a 6 6 f - 7 c d 5 5 4 c 0 0 6 c 4 "   l i n k e d E n t i t y I d = " 0 0 0 0 0 0 0 0 - 0 0 0 0 - 0 0 0 0 - 0 0 0 0 - 0 0 0 0 0 0 0 0 0 0 0 0 "   l i n k e d F i e l d I d = " 0 0 0 0 0 0 0 0 - 0 0 0 0 - 0 0 0 0 - 0 0 0 0 - 0 0 0 0 0 0 0 0 0 0 0 0 "   l i n k e d F i e l d I n d e x = " 0 "   i n d e x = " 0 "   f i e l d T y p e = " q u e s t i o n "   f o r m a t E v a l u a t o r T y p e = " f o r m a t S t r i n g "   h i d d e n = " f a l s e " > S V 0 5 < / f i e l d >  
         < f i e l d   i d = " 3 8 8 a 1 e 1 3 - 9 9 7 8 - 4 5 4 7 - 8 c 3 9 - 2 9 b 8 9 a 1 1 d 7 2 a "   n a m e = " W o r k s p a c e I d "   t y p e = " "   o r d e r = " 9 9 9 "   e n t i t y I d = " 0 7 4 7 3 2 1 7 - 5 5 a c - 4 2 5 1 - a 6 6 f - 7 c d 5 5 4 c 0 0 6 c 4 "   l i n k e d E n t i t y I d = " 0 0 0 0 0 0 0 0 - 0 0 0 0 - 0 0 0 0 - 0 0 0 0 - 0 0 0 0 0 0 0 0 0 0 0 0 "   l i n k e d F i e l d I d = " 0 0 0 0 0 0 0 0 - 0 0 0 0 - 0 0 0 0 - 0 0 0 0 - 0 0 0 0 0 0 0 0 0 0 0 0 "   l i n k e d F i e l d I n d e x = " 0 "   i n d e x = " 0 "   f i e l d T y p e = " q u e s t i o n "   f o r m a t E v a l u a t o r T y p e = " f o r m a t S t r i n g "   h i d d e n = " f a l s e " > L _ L I V E _ E M E A 2 ! 1 6 1 0 1 1 5 < / f i e l d >  
         < f i e l d   i d = " 1 8 4 5 7 3 0 2 - b e 9 7 - 4 2 4 d - 8 7 3 5 - 2 1 2 b c d 9 6 e 2 a 2 "   n a m e = " S e l e c t e d   I t e m s "   t y p e = " "   o r d e r = " 9 9 9 "   e n t i t y I d = " 0 8 d 1 e f 6 1 - a 7 c b - 4 d 6 b - b 3 7 9 - c 9 e b c 1 e 8 a f 2 c "   l i n k e d E n t i t y I d = " 0 0 0 0 0 0 0 0 - 0 0 0 0 - 0 0 0 0 - 0 0 0 0 - 0 0 0 0 0 0 0 0 0 0 0 0 "   l i n k e d F i e l d I d = " 0 0 0 0 0 0 0 0 - 0 0 0 0 - 0 0 0 0 - 0 0 0 0 - 0 0 0 0 0 0 0 0 0 0 0 0 "   l i n k e d F i e l d I n d e x = " 0 "   i n d e x = " 0 "   f i e l d T y p e = " q u e s t i o n "   f o r m a t E v a l u a t o r T y p e = " f o r m a t S t r i n g "   h i d d e n = " f a l s e " > C o r a l < / f i e l d >  
         < f i e l d   i d = " 3 3 7 c d 5 c 0 - 5 d 4 e - 4 2 3 e - 9 3 0 d - a f e d 7 d f b 9 7 e 9 "   n a m e = " S e l e c t e d   T e x t "   t y p e = " S y s t e m . S t r i n g ,   m s c o r l i b ,   V e r s i o n = 4 . 0 . 0 . 0 ,   C u l t u r e = n e u t r a l ,   P u b l i c K e y T o k e n = b 7 7 a 5 c 5 6 1 9 3 4 e 0 8 9 "   o r d e r = " 9 9 9 "   e n t i t y I d = " 0 8 d 1 e f 6 1 - a 7 c b - 4 d 6 b - b 3 7 9 - c 9 e b c 1 e 8 a f 2 c "   l i n k e d E n t i t y I d = " 0 0 0 0 0 0 0 0 - 0 0 0 0 - 0 0 0 0 - 0 0 0 0 - 0 0 0 0 0 0 0 0 0 0 0 0 "   l i n k e d F i e l d I d = " 0 0 0 0 0 0 0 0 - 0 0 0 0 - 0 0 0 0 - 0 0 0 0 - 0 0 0 0 0 0 0 0 0 0 0 0 "   l i n k e d F i e l d I n d e x = " 0 "   i n d e x = " 0 "   f i e l d T y p e = " q u e s t i o n "   f o r m a t E v a l u a t o r T y p e = " f o r m a t S t r i n g "   h i d d e n = " f a l s e " > C o r a l | < / f i e l d >  
         < f i e l d   i d = " d 6 9 e 8 9 5 b - 2 a d 6 - 4 7 1 8 - b d f f - 0 4 f c a 1 4 a 7 3 9 c "   n a m e = " S e l e c t e d   V a l u e   I t e m s "   t y p e = " S y s t e m . B o o l e a n ,   m s c o r l i b ,   V e r s i o n = 4 . 0 . 0 . 0 ,   C u l t u r e = n e u t r a l ,   P u b l i c K e y T o k e n = b 7 7 a 5 c 5 6 1 9 3 4 e 0 8 9 "   o r d e r = " 9 9 9 "   e n t i t y I d = " 0 8 d 1 e f 6 1 - a 7 c b - 4 d 6 b - b 3 7 9 - c 9 e b c 1 e 8 a f 2 c "   l i n k e d E n t i t y I d = " 0 0 0 0 0 0 0 0 - 0 0 0 0 - 0 0 0 0 - 0 0 0 0 - 0 0 0 0 0 0 0 0 0 0 0 0 "   l i n k e d F i e l d I d = " 0 0 0 0 0 0 0 0 - 0 0 0 0 - 0 0 0 0 - 0 0 0 0 - 0 0 0 0 0 0 0 0 0 0 0 0 "   l i n k e d F i e l d I n d e x = " 0 "   i n d e x = " 0 "   f i e l d T y p e = " q u e s t i o n "   f o r m a t E v a l u a t o r T y p e = " f o r m a t S t r i n g "   h i d d e n = " f a l s e " > T r u e < / f i e l d >  
         < f i e l d   i d = " a e 9 c a 6 1 7 - 6 d b b - 4 f 8 3 - 8 c a 9 - 3 9 f e 5 a 2 e 2 b d 5 "   n a m e = " S e l e c t e d   V a l u e s "   t y p e = " S y s t e m . B o o l e a n ,   m s c o r l i b ,   V e r s i o n = 4 . 0 . 0 . 0 ,   C u l t u r e = n e u t r a l ,   P u b l i c K e y T o k e n = b 7 7 a 5 c 5 6 1 9 3 4 e 0 8 9 "   o r d e r = " 9 9 9 "   e n t i t y I d = " 0 8 d 1 e f 6 1 - a 7 c b - 4 d 6 b - b 3 7 9 - c 9 e b c 1 e 8 a f 2 c "   l i n k e d E n t i t y I d = " 0 0 0 0 0 0 0 0 - 0 0 0 0 - 0 0 0 0 - 0 0 0 0 - 0 0 0 0 0 0 0 0 0 0 0 0 "   l i n k e d F i e l d I d = " 0 0 0 0 0 0 0 0 - 0 0 0 0 - 0 0 0 0 - 0 0 0 0 - 0 0 0 0 0 0 0 0 0 0 0 0 "   l i n k e d F i e l d I n d e x = " 0 "   i n d e x = " 0 "   f i e l d T y p e = " q u e s t i o n "   f o r m a t E v a l u a t o r T y p e = " f o r m a t S t r i n g "   h i d d e n = " f a l s e " > T r u e | F a l s e | < / f i e l d >  
         < f i e l d   i d = " 5 2 b b c a 4 a - 8 a 5 b - 4 f 9 e - 8 2 4 0 - 2 7 d 9 1 f e 3 7 3 3 2 "   n a m e = " F i r m   D B 2 "   t y p e = " "   o r d e r = " 9 9 9 "   e n t i t y I d = " 0 9 4 a 3 b 3 a - 5 2 e f - 4 8 4 8 - 9 6 f 7 - b 0 c e 0 4 b d e 2 e 8 "   l i n k e d E n t i t y I d = " 0 0 0 0 0 0 0 0 - 0 0 0 0 - 0 0 0 0 - 0 0 0 0 - 0 0 0 0 0 0 0 0 0 0 0 0 "   l i n k e d F i e l d I d = " 0 0 0 0 0 0 0 0 - 0 0 0 0 - 0 0 0 0 - 0 0 0 0 - 0 0 0 0 0 0 0 0 0 0 0 0 "   l i n k e d F i e l d I n d e x = " 0 "   i n d e x = " 0 "   f i e l d T y p e = " c o i "   f o r m a t E v a l u a t o r T y p e = " f o r m a t S t r i n g "   h i d d e n = " f a l s e " / > 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 L o n d o n < / f i e l d >  
         < f i e l d   i d = " 3 a a b c c 2 b - 1 0 4 b - 4 d 5 2 - 8 c b b - 5 4 e e 0 7 d e b 8 b 7 "   n a m e = " O f f i c e   U R L "   t y p e = " "   o r d e r = " 9 9 9 "   e n t i t y I d = " 0 9 4 a 3 b 3 a - 5 2 e f - 4 8 4 8 - 9 6 f 7 - b 0 c e 0 4 b d e 2 e 8 "   l i n k e d E n t i t y I d = " 0 0 0 0 0 0 0 0 - 0 0 0 0 - 0 0 0 0 - 0 0 0 0 - 0 0 0 0 0 0 0 0 0 0 0 0 "   l i n k e d F i e l d I d = " 0 0 0 0 0 0 0 0 - 0 0 0 0 - 0 0 0 0 - 0 0 0 0 - 0 0 0 0 0 0 0 0 0 0 0 0 "   l i n k e d F i e l d I n d e x = " 0 "   i n d e x = " 0 "   f i e l d T y p e = " c o i "   f o r m a t E v a l u a t o r T y p e = " f o r m a t S t r i n g "   h i d d e n = " f a l s e " > s i m m o n s - s i m m o n s . c o m < / f i e l d >  
         < f i e l d   i d = " 1 6 5 f f c 9 d - c 2 e 9 - 4 e 7 5 - b 4 9 d - a 5 3 5 7 8 7 0 8 2 3 4 "   n a m e = " R e f e r e n c e "   t y p e = " "   o r d e r = " 9 9 9 "   e n t i t y I d = " 0 9 4 a 3 b 3 a - 5 2 e f - 4 8 4 8 - 9 6 f 7 - b 0 c e 0 4 b d e 2 e 8 "   l i n k e d E n t i t y I d = " 0 0 0 0 0 0 0 0 - 0 0 0 0 - 0 0 0 0 - 0 0 0 0 - 0 0 0 0 0 0 0 0 0 0 0 0 "   l i n k e d F i e l d I d = " 0 0 0 0 0 0 0 0 - 0 0 0 0 - 0 0 0 0 - 0 0 0 0 - 0 0 0 0 0 0 0 0 0 0 0 0 "   l i n k e d F i e l d I n d e x = " 0 "   i n d e x = " 0 "   f i e l d T y p e = " c o i "   f o r m a t E v a l u a t o r T y p e = " f o r m a t S t r i n g "   h i d d e n = " f a l s e " > L O N D < / f i e l d >  
         < f i e l d   i d = " a 3 c 1 e a 0 c - b d 4 2 - 4 2 3 6 - a 0 e b - e 5 d d 5 8 9 8 a 9 d 2 "   n a m e = " A l t e r n a t i v 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 F a l s e < / f i e l d >  
         < f i e l d   i d = " 1 4 d 9 f b a d - 5 6 1 9 - 4 f a a - 8 f 9 2 - 7 0 5 b 2 e 2 4 c b c f "   n a m e = " C o n t a c t U s " 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 F a l s e < / f i e l d >  
         < f i e l d   i d = " 6 c 0 d e 9 b d - 1 9 b e - 4 8 8 8 - a 4 c 9 - 3 6 e 7 0 4 6 1 0 e 0 2 "   n a m e = " C o v e r T y p 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8 a 0 0 8 a 2 b - 5 e f 7 - 4 e 8 0 - 8 f 0 f - a 6 f 8 6 4 a e 4 b d 0 "   n a m e = " D i s c l a i m e r " 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9 4 b 4 d b 2 7 - d 6 7 d - 4 a 4 b - 9 1 8 1 - 0 8 2 3 b 0 a 4 6 7 f 2 "   n a m e = " S e c t i o n T y p 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2 3 b e 6 c 7 c - 8 2 c f - 4 1 d 5 - 8 3 8 5 - 4 e 6 d c e 1 4 f e 8 3 "   n a m e = " V a l u 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6 c e c 5 a 9 2 - 3 8 2 0 - 4 3 8 2 - a 9 c e - 5 c b e 6 c 4 a 5 7 2 b "   n a m e = " W o r d m a r k " 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 S S < / f i e l d >  
         < f i e l d   i d = " 1 b 4 2 0 2 c 1 - e 7 a a - 4 5 5 d - 8 8 1 d - b 2 9 6 5 2 7 2 d 8 9 5 "   n a m e = " W o r d m a r k C o l o u r " 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 _ C o r a l < / f i e l d >  
         < f i e l d   i d = " 9 0 b 0 3 9 7 8 - e 2 1 7 - 4 e 3 2 - a 4 f e - a 3 2 c b a 5 7 d 1 8 6 "   n a m e = " T e x t "   t y p e = " "   o r d e r = " 9 9 9 "   e n t i t y I d = " 3 0 2 e c a f 1 - 6 3 7 5 - 4 d 8 d - 8 f e a - 4 c 4 a 4 6 2 6 d c 0 8 "   l i n k e d E n t i t y I d = " 0 0 0 0 0 0 0 0 - 0 0 0 0 - 0 0 0 0 - 0 0 0 0 - 0 0 0 0 0 0 0 0 0 0 0 0 "   l i n k e d F i e l d I d = " 0 0 0 0 0 0 0 0 - 0 0 0 0 - 0 0 0 0 - 0 0 0 0 - 0 0 0 0 0 0 0 0 0 0 0 0 "   l i n k e d F i e l d I n d e x = " 0 "   i n d e x = " 0 "   f i e l d T y p e = " q u e s t i o n "   f o r m a t E v a l u a t o r T y p e = " f o r m a t S t r i n g "   h i d d e n = " f a l s e " > M a n s i o n   H o u s e   S p e e c h   a n d   L e e d s   R e f o r m s < / f i e l d >  
         < f i e l d   i d = " b 7 c e f a 4 1 - f 9 d 1 - 4 f 7 3 - a b f 3 - c e 1 4 0 e 7 a 8 4 9 7 "   n a m e = " D a t e "   t y p e = " S y s t e m . D a t e T i m e ,   m s c o r l i b ,   V e r s i o n = 4 . 0 . 0 . 0 ,   C u l t u r e = n e u t r a l ,   P u b l i c K e y T o k e n = b 7 7 a 5 c 5 6 1 9 3 4 e 0 8 9 "   o r d e r = " 9 9 9 "   e n t i t y I d = " 5 4 5 6 5 a 8 5 - 1 d 4 d - 4 5 7 1 - a b 8 4 - 8 2 e 6 6 e 0 1 d e e b "   l i n k e d E n t i t y I d = " 0 0 0 0 0 0 0 0 - 0 0 0 0 - 0 0 0 0 - 0 0 0 0 - 0 0 0 0 0 0 0 0 0 0 0 0 "   l i n k e d F i e l d I d = " 0 0 0 0 0 0 0 0 - 0 0 0 0 - 0 0 0 0 - 0 0 0 0 - 0 0 0 0 0 0 0 0 0 0 0 0 "   l i n k e d F i e l d I n d e x = " 0 "   i n d e x = " 0 "   f i e l d T y p e = " q u e s t i o n "   f o r m a t E v a l u a t o r T y p e = " f o r m a t S t r i n g "   h i d d e n = " f a l s e " / >  
         < f i e l d   i d = " 5 2 b b c a 4 a - 8 a 5 b - 4 f 9 e - 8 2 4 0 - 2 7 d 9 1 f e 3 7 3 3 2 "   n a m e = " F i r m   D B 2 "   t y p e = " "   o r d e r = " 9 9 9 "   e n t i t y I d = " 7 c b 9 6 0 b 3 - 2 8 b c - 4 1 e 3 - 8 a d 4 - e 0 5 b 5 8 3 a 6 8 4 b "   l i n k e d E n t i t y I d = " 0 0 0 0 0 0 0 0 - 0 0 0 0 - 0 0 0 0 - 0 0 0 0 - 0 0 0 0 0 0 0 0 0 0 0 0 "   l i n k e d F i e l d I d = " 0 0 0 0 0 0 0 0 - 0 0 0 0 - 0 0 0 0 - 0 0 0 0 - 0 0 0 0 0 0 0 0 0 0 0 0 "   l i n k e d F i e l d I n d e x = " 0 "   i n d e x = " 0 "   f i e l d T y p e = " c o i "   f o r m a t E v a l u a t o r T y p e = " f o r m a t S t r i n g "   h i d d e n = " f a l s e " > �   S i m m o n s   & a m p ;   S i m m o n s   L L P   a n d   i t s   l i c e n s o r s .   A l l   r i g h t s   a s s e r t e d   a n d   r e s e r v e d .   T h i s   d o c u m e n t   i s   f o r   g e n e r a l   g u i d a n c e   o n l y .   I t   d o e s   n o t   c o n t a i n   d e f i n i t i v e   a d v i c e .   < / f i e l d >  
         < f i e l d   i d = " 9 e a f d 0 f d - 8 4 e d - 4 9 e 3 - 9 3 c c - 3 5 2 2 e d f 2 d 3 d b "   n a m e = " R e f e r e n c e "   t y p e = " "   o r d e r = " 9 9 9 "   e n t i t y I d = " 7 c b 9 6 0 b 3 - 2 8 b c - 4 1 e 3 - 8 a d 4 - e 0 5 b 5 8 3 a 6 8 4 b "   l i n k e d E n t i t y I d = " 0 0 0 0 0 0 0 0 - 0 0 0 0 - 0 0 0 0 - 0 0 0 0 - 0 0 0 0 0 0 0 0 0 0 0 0 "   l i n k e d F i e l d I d = " 0 0 0 0 0 0 0 0 - 0 0 0 0 - 0 0 0 0 - 0 0 0 0 - 0 0 0 0 0 0 0 0 0 0 0 0 "   l i n k e d F i e l d I n d e x = " 0 "   i n d e x = " 0 "   f i e l d T y p e = " c o i "   f o r m a t E v a l u a t o r T y p e = " f o r m a t S t r i n g "   h i d d e n = " f a l s e " > G B R _ J U R < / f i e l d >  
         < f i e l d   i d = " a 8 1 9 4 3 5 9 - 0 f 2 9 - 4 7 5 e - 9 1 b 9 - a f 1 6 6 8 4 c 7 e b c "   n a m e = " S e l e c t e d K e y "   t y p e = " "   o r d e r = " 9 9 9 "   e n t i t y I d = " a 6 2 e 8 9 e b - 1 5 e 9 - 4 4 a b - 9 3 0 0 - 1 9 5 4 e 5 c 4 6 4 8 b "   l i n k e d E n t i t y I d = " 0 0 0 0 0 0 0 0 - 0 0 0 0 - 0 0 0 0 - 0 0 0 0 - 0 0 0 0 0 0 0 0 0 0 0 0 "   l i n k e d F i e l d I d = " 0 0 0 0 0 0 0 0 - 0 0 0 0 - 0 0 0 0 - 0 0 0 0 - 0 0 0 0 0 0 0 0 0 0 0 0 "   l i n k e d F i e l d I n d e x = " 0 "   i n d e x = " 0 "   f i e l d T y p e = " q u e s t i o n "   f o r m a t E v a l u a t o r T y p e = " f o r m a t S t r i n g "   h i d d e n = " f a l s e " > L e g e n d   P i t c h   -   P r i v a t e   a n d   C o n f i d e n t i a l < / f i e l d >  
         < f i e l d   i d = " 8 1 e 9 2 d 9 c - b 5 8 3 - 4 e 1 1 - a c a 5 - 6 4 2 d 8 c a e 8 1 5 7 "   n a m e = " S e l e c t e d V a l u e "   t y p e = " "   o r d e r = " 9 9 9 "   e n t i t y I d = " a 6 2 e 8 9 e b - 1 5 e 9 - 4 4 a b - 9 3 0 0 - 1 9 5 4 e 5 c 4 6 4 8 b "   l i n k e d E n t i t y I d = " 0 0 0 0 0 0 0 0 - 0 0 0 0 - 0 0 0 0 - 0 0 0 0 - 0 0 0 0 0 0 0 0 0 0 0 0 "   l i n k e d F i e l d I d = " 0 0 0 0 0 0 0 0 - 0 0 0 0 - 0 0 0 0 - 0 0 0 0 - 0 0 0 0 0 0 0 0 0 0 0 0 "   l i n k e d F i e l d I n d e x = " 0 "   i n d e x = " 0 "   f i e l d T y p e = " q u e s t i o n "   f o r m a t E v a l u a t o r T y p e = " f o r m a t S t r i n g "   h i d d e n = " f a l s e " > P r i v a t e   a n d   C o n f i d e n t i a l < / f i e l d >  
         < f i e l d   i d = " 1 8 4 5 7 3 0 2 - b e 9 7 - 4 2 4 d - 8 7 3 5 - 2 1 2 b c d 9 6 e 2 a 2 "   n a m e = " S e l e c t e d   I t e m s "   t y p e = " "   o r d e r = " 9 9 9 "   e n t i t y I d = " d b 5 6 c 9 4 1 - e 9 7 7 - 4 9 8 3 - 9 8 3 d - a e 1 a 9 1 c 1 4 3 4 8 "   l i n k e d E n t i t y I d = " 0 0 0 0 0 0 0 0 - 0 0 0 0 - 0 0 0 0 - 0 0 0 0 - 0 0 0 0 0 0 0 0 0 0 0 0 "   l i n k e d F i e l d I d = " 0 0 0 0 0 0 0 0 - 0 0 0 0 - 0 0 0 0 - 0 0 0 0 - 0 0 0 0 0 0 0 0 0 0 0 0 "   l i n k e d F i e l d I n d e x = " 0 "   i n d e x = " 0 "   f i e l d T y p e = " q u e s t i o n "   f o r m a t E v a l u a t o r T y p e = " f o r m a t S t r i n g "   h i d d e n = " f a l s e " > D i s c l a i m e r < / f i e l d >  
         < f i e l d   i d = " 3 3 7 c d 5 c 0 - 5 d 4 e - 4 2 3 e - 9 3 0 d - a f e d 7 d f b 9 7 e 9 "   n a m e = " S e l e c t e d   T e x t "   t y p e = " S y s t e m . S t r i n g ,   m s c o r l i b ,   V e r s i o n = 4 . 0 . 0 . 0 ,   C u l t u r e = n e u t r a l ,   P u b l i c K e y T o k e n = b 7 7 a 5 c 5 6 1 9 3 4 e 0 8 9 "   o r d e r = " 9 9 9 "   e n t i t y I d = " d b 5 6 c 9 4 1 - e 9 7 7 - 4 9 8 3 - 9 8 3 d - a e 1 a 9 1 c 1 4 3 4 8 "   l i n k e d E n t i t y I d = " 0 0 0 0 0 0 0 0 - 0 0 0 0 - 0 0 0 0 - 0 0 0 0 - 0 0 0 0 0 0 0 0 0 0 0 0 "   l i n k e d F i e l d I d = " 0 0 0 0 0 0 0 0 - 0 0 0 0 - 0 0 0 0 - 0 0 0 0 - 0 0 0 0 0 0 0 0 0 0 0 0 "   l i n k e d F i e l d I n d e x = " 0 "   i n d e x = " 0 "   f i e l d T y p e = " q u e s t i o n "   f o r m a t E v a l u a t o r T y p e = " f o r m a t S t r i n g "   h i d d e n = " f a l s e " > D i s c l a i m e r | < / f i e l d >  
         < f i e l d   i d = " d 6 9 e 8 9 5 b - 2 a d 6 - 4 7 1 8 - b d f f - 0 4 f c a 1 4 a 7 3 9 c "   n a m e = " S e l e c t e d   V a l u e   I t e m s "   t y p e = " S y s t e m . B o o l e a n ,   m s c o r l i b ,   V e r s i o n = 4 . 0 . 0 . 0 ,   C u l t u r e = n e u t r a l ,   P u b l i c K e y T o k e n = b 7 7 a 5 c 5 6 1 9 3 4 e 0 8 9 "   o r d e r = " 9 9 9 "   e n t i t y I d = " d b 5 6 c 9 4 1 - e 9 7 7 - 4 9 8 3 - 9 8 3 d - a e 1 a 9 1 c 1 4 3 4 8 "   l i n k e d E n t i t y I d = " 0 0 0 0 0 0 0 0 - 0 0 0 0 - 0 0 0 0 - 0 0 0 0 - 0 0 0 0 0 0 0 0 0 0 0 0 "   l i n k e d F i e l d I d = " 0 0 0 0 0 0 0 0 - 0 0 0 0 - 0 0 0 0 - 0 0 0 0 - 0 0 0 0 0 0 0 0 0 0 0 0 "   l i n k e d F i e l d I n d e x = " 0 "   i n d e x = " 0 "   f i e l d T y p e = " q u e s t i o n "   f o r m a t E v a l u a t o r T y p e = " f o r m a t S t r i n g "   h i d d e n = " f a l s e " > F a l s e < / f i e l d >  
         < f i e l d   i d = " a e 9 c a 6 1 7 - 6 d b b - 4 f 8 3 - 8 c a 9 - 3 9 f e 5 a 2 e 2 b d 5 "   n a m e = " S e l e c t e d   V a l u e s "   t y p e = " S y s t e m . B o o l e a n ,   m s c o r l i b ,   V e r s i o n = 4 . 0 . 0 . 0 ,   C u l t u r e = n e u t r a l ,   P u b l i c K e y T o k e n = b 7 7 a 5 c 5 6 1 9 3 4 e 0 8 9 "   o r d e r = " 9 9 9 "   e n t i t y I d = " d b 5 6 c 9 4 1 - e 9 7 7 - 4 9 8 3 - 9 8 3 d - a e 1 a 9 1 c 1 4 3 4 8 "   l i n k e d E n t i t y I d = " 0 0 0 0 0 0 0 0 - 0 0 0 0 - 0 0 0 0 - 0 0 0 0 - 0 0 0 0 0 0 0 0 0 0 0 0 "   l i n k e d F i e l d I d = " 0 0 0 0 0 0 0 0 - 0 0 0 0 - 0 0 0 0 - 0 0 0 0 - 0 0 0 0 0 0 0 0 0 0 0 0 "   l i n k e d F i e l d I n d e x = " 0 "   i n d e x = " 0 "   f i e l d T y p e = " q u e s t i o n "   f o r m a t E v a l u a t o r T y p e = " f o r m a t S t r i n g "   h i d d e n = " f a l s e " > F a l s e | T r u e | < / f i e l d >  
         < f i e l d   i d = " 5 6 a 5 1 2 0 3 - 7 c 9 1 - 4 0 7 0 - 8 6 5 a - 1 8 f a 3 c 3 0 9 2 4 3 "   n a m e = " D i s c l a i m e r   P a g e   -   C o n t a c t   u 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 C o n t a c t   u s < / f i e l d >  
         < f i e l d   i d = " 9 4 1 2 6 6 9 2 - 5 8 2 2 - 4 8 4 d - a 7 6 8 - b f d 1 c f 4 6 2 e 8 a "   n a m e = " G e n e r a l   -   T O C   T i t l e " 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 C o n t e n t s < / f i e l d >  
         < f i e l d   i d = " d 6 9 e 8 9 5 b - 2 a d 6 - 4 7 1 8 - b d f f - 0 4 f c a 1 4 a 7 3 9 c "   n a m e = " S e l e c t e d   V a l u e   I t e m s "   t y p e = " S y s t e m . B o o l e a n ,   m s c o r l i b ,   V e r s i o n = 4 . 0 . 0 . 0 ,   C u l t u r e = n e u t r a l ,   P u b l i c K e y T o k e n = b 7 7 a 5 c 5 6 1 9 3 4 e 0 8 9 "   o r d e r = " 9 9 9 "   e n t i t y I d = " 0 8 d 1 e f 6 1 - a 7 c b - 4 d 6 b - b 3 7 9 - c 9 e b c 1 e 8 a f 2 c "   l i n k e d E n t i t y I d = " 0 0 0 0 0 0 0 0 - 0 0 0 0 - 0 0 0 0 - 0 0 0 0 - 0 0 0 0 0 0 0 0 0 0 0 0 "   l i n k e d F i e l d I d = " 0 0 0 0 0 0 0 0 - 0 0 0 0 - 0 0 0 0 - 0 0 0 0 - 0 0 0 0 0 0 0 0 0 0 0 0 "   l i n k e d F i e l d I n d e x = " 0 "   i n d e x = " 1 "   f i e l d T y p e = " q u e s t i o n "   f o r m a t E v a l u a t o r T y p e = " f o r m a t S t r i n g "   h i d d e n = " f a l s e " > F a l s e < / f i e l d >  
         < f i e l d   i d = " d 6 9 e 8 9 5 b - 2 a d 6 - 4 7 1 8 - b d f f - 0 4 f c a 1 4 a 7 3 9 c "   n a m e = " S e l e c t e d   V a l u e   I t e m s "   t y p e = " S y s t e m . B o o l e a n ,   m s c o r l i b ,   V e r s i o n = 4 . 0 . 0 . 0 ,   C u l t u r e = n e u t r a l ,   P u b l i c K e y T o k e n = b 7 7 a 5 c 5 6 1 9 3 4 e 0 8 9 "   o r d e r = " 9 9 9 "   e n t i t y I d = " d b 5 6 c 9 4 1 - e 9 7 7 - 4 9 8 3 - 9 8 3 d - a e 1 a 9 1 c 1 4 3 4 8 "   l i n k e d E n t i t y I d = " 0 0 0 0 0 0 0 0 - 0 0 0 0 - 0 0 0 0 - 0 0 0 0 - 0 0 0 0 0 0 0 0 0 0 0 0 "   l i n k e d F i e l d I d = " 0 0 0 0 0 0 0 0 - 0 0 0 0 - 0 0 0 0 - 0 0 0 0 - 0 0 0 0 0 0 0 0 0 0 0 0 "   l i n k e d F i e l d I n d e x = " 0 "   i n d e x = " 1 "   f i e l d T y p e = " q u e s t i o n "   f o r m a t E v a l u a t o r T y p e = " f o r m a t S t r i n g "   h i d d e n = " f a l s e " > T r u e < / f i e l d >  
         < f i e l d   i d = " a 8 9 2 6 b a 1 - 7 2 1 c - 4 0 c 7 - b 5 1 2 - 8 6 f 2 f 6 e b 9 b 5 5 "   n a m e = " I m a g e P a t h "   t y p e = " "   o r d e r = " 9 9 9 "   e n t i t y I d = " a 9 9 7 9 3 a 7 - 6 d 3 f - 4 8 3 8 - a 3 9 d - 3 3 e f f 5 b b a 3 5 a "   l i n k e d E n t i t y I d = " 0 0 0 0 0 0 0 0 - 0 0 0 0 - 0 0 0 0 - 0 0 0 0 - 0 0 0 0 0 0 0 0 0 0 0 0 "   l i n k e d F i e l d I d = " 0 0 0 0 0 0 0 0 - 0 0 0 0 - 0 0 0 0 - 0 0 0 0 - 0 0 0 0 0 0 0 0 0 0 0 0 "   l i n k e d F i e l d I n d e x = " 0 "   i n d e x = " 0 "   f i e l d T y p e = " q u e s t i o n "   f o r m a t E v a l u a t o r T y p e = " f o r m a t S t r i n g "   h i d d e n = " f a l s e " > \ \ s i m m o n s . l o c a l \ s d f s \ C o r p o r a t e   I m a g e s \ S t o c k   i m a g e r y   f o r   B H D C   t e m p l a t e s \ L o c a t i o n \ E u r o p e \ U n i t e d   K i n g d o m \ L o n d o n   D a y - 6 0 . j p g < / f i e l d >  
         < f i e l d   i d = " a 8 9 2 6 b a 1 - 7 2 1 c - 4 0 c 7 - b 5 1 2 - 8 6 f 2 f 6 e b 9 b 5 5 "   n a m e = " I m a g e P a t h "   t y p e = " "   o r d e r = " 9 9 9 "   e n t i t y I d = " c c d 7 d 9 2 3 - d b 0 f - 4 1 b 1 - b 8 4 9 - c 8 9 9 0 1 d b 7 2 7 4 "   l i n k e d E n t i t y I d = " 0 0 0 0 0 0 0 0 - 0 0 0 0 - 0 0 0 0 - 0 0 0 0 - 0 0 0 0 0 0 0 0 0 0 0 0 "   l i n k e d F i e l d I d = " 0 0 0 0 0 0 0 0 - 0 0 0 0 - 0 0 0 0 - 0 0 0 0 - 0 0 0 0 0 0 0 0 0 0 0 0 "   l i n k e d F i e l d I n d e x = " 0 "   i n d e x = " 0 "   f i e l d T y p e = " q u e s t i o n "   f o r m a t E v a l u a t o r T y p e = " f o r m a t S t r i n g "   h i d d e n = " f a l s e " > \ \ s i m m o n s . l o c a l \ s d f s \ C o r p o r a t e   I m a g e s \ S t o c k   i m a g e r y   f o r   B H D C   t e m p l a t e s \ L o c a t i o n \ E u r o p e \ U n i t e d   K i n g d o m \ L o n d o n   D a y - 6 0 . j p g < / f i e l d >  
         < f i e l d   i d = " a 8 9 2 6 b a 1 - 7 2 1 c - 4 0 c 7 - b 5 1 2 - 8 6 f 2 f 6 e b 9 b 5 5 "   n a m e = " I m a g e P a t h "   t y p e = " "   o r d e r = " 9 9 9 "   e n t i t y I d = " 3 4 7 6 3 5 6 4 - d 4 9 8 - 4 6 1 5 - 9 9 6 7 - 5 6 2 a 3 9 0 8 f 7 3 d "   l i n k e d E n t i t y I d = " 0 0 0 0 0 0 0 0 - 0 0 0 0 - 0 0 0 0 - 0 0 0 0 - 0 0 0 0 0 0 0 0 0 0 0 0 "   l i n k e d F i e l d I d = " 0 0 0 0 0 0 0 0 - 0 0 0 0 - 0 0 0 0 - 0 0 0 0 - 0 0 0 0 0 0 0 0 0 0 0 0 "   l i n k e d F i e l d I n d e x = " 0 "   i n d e x = " 0 "   f i e l d T y p e = " q u e s t i o n "   f o r m a t E v a l u a t o r T y p e = " f o r m a t S t r i n g "   h i d d e n = " f a l s e " > \ \ s i m m o n s . l o c a l \ s d f s \ C o r p o r a t e   I m a g e s \ S t o c k   i m a g e r y   f o r   B H D C   t e m p l a t e s \ L o c a t i o n \ E u r o p e \ U n i t e d   K i n g d o m \ L o n d o n   D a y - 6 0 . j p g < / f i e l d > 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37A86D1C-B711-4171-8212-F969D00429F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06b5bc6-67a1-427f-9403-184c898c1479"/>
    <ds:schemaRef ds:uri="ee04c534-6793-466d-a0aa-cbcb8258be6a"/>
    <ds:schemaRef ds:uri="http://www.w3.org/XML/1998/namespace"/>
    <ds:schemaRef ds:uri="http://purl.org/dc/dcmitype/"/>
  </ds:schemaRefs>
</ds:datastoreItem>
</file>

<file path=customXml/itemProps2.xml><?xml version="1.0" encoding="utf-8"?>
<ds:datastoreItem xmlns:ds="http://schemas.openxmlformats.org/officeDocument/2006/customXml" ds:itemID="{E9BE0F93-B1BC-475B-99F7-48045B57A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4c534-6793-466d-a0aa-cbcb8258be6a"/>
    <ds:schemaRef ds:uri="306b5bc6-67a1-427f-9403-184c898c14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5669D6-2394-412E-A033-A40749AA2697}">
  <ds:schemaRefs>
    <ds:schemaRef ds:uri="http://schemas.microsoft.com/sharepoint/v3/contenttype/forms"/>
  </ds:schemaRefs>
</ds:datastoreItem>
</file>

<file path=customXml/itemProps4.xml><?xml version="1.0" encoding="utf-8"?>
<ds:datastoreItem xmlns:ds="http://schemas.openxmlformats.org/officeDocument/2006/customXml" ds:itemID="{17BFA27B-D540-4453-A6B9-571379725F3C}">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Brochure (Landscape)</Template>
  <TotalTime>0</TotalTime>
  <Words>6866</Words>
  <Application>Microsoft Office PowerPoint</Application>
  <PresentationFormat>Widescreen</PresentationFormat>
  <Paragraphs>516</Paragraphs>
  <Slides>23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Real Text</vt:lpstr>
      <vt:lpstr>Arial</vt:lpstr>
      <vt:lpstr>Calibri</vt:lpstr>
      <vt:lpstr>Real Text Light</vt:lpstr>
      <vt:lpstr>Real Text Medium</vt:lpstr>
      <vt:lpstr>RealText-Light</vt:lpstr>
      <vt:lpstr>RealText-Light</vt:lpstr>
      <vt:lpstr>RealText-Medium</vt:lpstr>
      <vt:lpstr>RealText-Medium</vt:lpstr>
      <vt:lpstr>Symbol</vt:lpstr>
      <vt:lpstr>1_Title and Back Cover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Sumaria</dc:creator>
  <dc:description>By Simmons &amp; Simmons LLP
Last updated: 15 April 2024
Simmons Build 4.1.3</dc:description>
  <cp:lastModifiedBy>Rosie MacArthur</cp:lastModifiedBy>
  <cp:revision>20</cp:revision>
  <dcterms:created xsi:type="dcterms:W3CDTF">2025-07-20T07:10:19Z</dcterms:created>
  <dcterms:modified xsi:type="dcterms:W3CDTF">2025-07-20T15:34:40Z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0x010100D93D35CFBDE559409EF4008CCF588DB4</vt:lpwstr>
  </property>
  <property fmtid="{D5CDD505-2E9C-101B-9397-08002B2CF9AE}" pid="3" name="MediaServiceImageTags">
    <vt:lpwstr/>
  </property>
  <property fmtid="{D5CDD505-2E9C-101B-9397-08002B2CF9AE}" pid="4" name="SS_Template Version">
    <vt:lpwstr>4.1.3</vt:lpwstr>
  </property>
</Properties>
</file>